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75" r:id="rId2"/>
    <p:sldMasterId id="2147483687" r:id="rId3"/>
  </p:sldMasterIdLst>
  <p:notesMasterIdLst>
    <p:notesMasterId r:id="rId28"/>
  </p:notesMasterIdLst>
  <p:sldIdLst>
    <p:sldId id="256" r:id="rId4"/>
    <p:sldId id="280" r:id="rId5"/>
    <p:sldId id="276" r:id="rId6"/>
    <p:sldId id="281" r:id="rId7"/>
    <p:sldId id="275" r:id="rId8"/>
    <p:sldId id="274" r:id="rId9"/>
    <p:sldId id="282" r:id="rId10"/>
    <p:sldId id="258" r:id="rId11"/>
    <p:sldId id="259" r:id="rId12"/>
    <p:sldId id="262" r:id="rId13"/>
    <p:sldId id="260" r:id="rId14"/>
    <p:sldId id="284" r:id="rId15"/>
    <p:sldId id="286" r:id="rId16"/>
    <p:sldId id="264" r:id="rId17"/>
    <p:sldId id="257" r:id="rId18"/>
    <p:sldId id="265" r:id="rId19"/>
    <p:sldId id="266" r:id="rId20"/>
    <p:sldId id="285" r:id="rId21"/>
    <p:sldId id="267" r:id="rId22"/>
    <p:sldId id="268" r:id="rId23"/>
    <p:sldId id="269" r:id="rId24"/>
    <p:sldId id="270" r:id="rId25"/>
    <p:sldId id="261" r:id="rId26"/>
    <p:sldId id="277" r:id="rId27"/>
  </p:sldIdLst>
  <p:sldSz cx="12192000" cy="6858000"/>
  <p:notesSz cx="7315200" cy="9601200"/>
  <p:embeddedFontLst>
    <p:embeddedFont>
      <p:font typeface="Book Antiqua" panose="02040602050305030304" pitchFamily="18" charset="0"/>
      <p:regular r:id="rId29"/>
      <p:bold r:id="rId30"/>
      <p:italic r:id="rId31"/>
      <p:boldItalic r:id="rId32"/>
    </p:embeddedFont>
    <p:embeddedFont>
      <p:font typeface="Calibri" panose="020F0502020204030204" pitchFamily="34" charset="0"/>
      <p:regular r:id="rId33"/>
      <p:bold r:id="rId34"/>
      <p:italic r:id="rId35"/>
      <p:boldItalic r:id="rId36"/>
    </p:embeddedFont>
    <p:embeddedFont>
      <p:font typeface="Fira Sans" panose="020B0503050000020004" pitchFamily="34" charset="0"/>
      <p:regular r:id="rId37"/>
      <p:bold r:id="rId38"/>
      <p:italic r:id="rId39"/>
      <p:boldItalic r:id="rId40"/>
    </p:embeddedFont>
    <p:embeddedFont>
      <p:font typeface="Inconsolata" pitchFamily="1" charset="0"/>
      <p:regular r:id="rId41"/>
    </p:embeddedFont>
    <p:embeddedFont>
      <p:font typeface="Marcellus" panose="020B0604020202020204" charset="0"/>
      <p:regular r:id="rId42"/>
    </p:embeddedFont>
    <p:embeddedFont>
      <p:font typeface="Monospac821 BT" panose="020B0609020202020204" pitchFamily="49" charset="0"/>
      <p:regular r:id="rId43"/>
      <p:bold r:id="rId44"/>
      <p:italic r:id="rId45"/>
      <p:boldItalic r:id="rId4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48" roundtripDataSignature="AMtx7mj9AH6ZeYHp9bKvIjB5YalirXNtl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002" autoAdjust="0"/>
    <p:restoredTop sz="94660"/>
  </p:normalViewPr>
  <p:slideViewPr>
    <p:cSldViewPr snapToGrid="0">
      <p:cViewPr>
        <p:scale>
          <a:sx n="83" d="100"/>
          <a:sy n="83" d="100"/>
        </p:scale>
        <p:origin x="68"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font" Target="fonts/font11.fntdata"/><Relationship Id="rId21" Type="http://schemas.openxmlformats.org/officeDocument/2006/relationships/slide" Target="slides/slide18.xml"/><Relationship Id="rId34" Type="http://schemas.openxmlformats.org/officeDocument/2006/relationships/font" Target="fonts/font6.fntdata"/><Relationship Id="rId42" Type="http://schemas.openxmlformats.org/officeDocument/2006/relationships/font" Target="fonts/font14.fntdata"/><Relationship Id="rId50" Type="http://schemas.openxmlformats.org/officeDocument/2006/relationships/viewProps" Target="viewProp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font" Target="fonts/font1.fntdata"/><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font" Target="fonts/font12.fntdata"/><Relationship Id="rId45" Type="http://schemas.openxmlformats.org/officeDocument/2006/relationships/font" Target="fonts/font17.fntdata"/><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notesMaster" Target="notesMasters/notesMaster1.xml"/><Relationship Id="rId36" Type="http://schemas.openxmlformats.org/officeDocument/2006/relationships/font" Target="fonts/font8.fntdata"/><Relationship Id="rId49" Type="http://schemas.openxmlformats.org/officeDocument/2006/relationships/presProps" Target="presProp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font" Target="fonts/font3.fntdata"/><Relationship Id="rId44" Type="http://schemas.openxmlformats.org/officeDocument/2006/relationships/font" Target="fonts/font16.fntdata"/><Relationship Id="rId52"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font" Target="fonts/font2.fntdata"/><Relationship Id="rId35" Type="http://schemas.openxmlformats.org/officeDocument/2006/relationships/font" Target="fonts/font7.fntdata"/><Relationship Id="rId43" Type="http://schemas.openxmlformats.org/officeDocument/2006/relationships/font" Target="fonts/font15.fntdata"/><Relationship Id="rId48" Type="http://customschemas.google.com/relationships/presentationmetadata" Target="metadata"/><Relationship Id="rId8" Type="http://schemas.openxmlformats.org/officeDocument/2006/relationships/slide" Target="slides/slide5.xml"/><Relationship Id="rId51"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font" Target="fonts/font5.fntdata"/><Relationship Id="rId38" Type="http://schemas.openxmlformats.org/officeDocument/2006/relationships/font" Target="fonts/font10.fntdata"/><Relationship Id="rId46" Type="http://schemas.openxmlformats.org/officeDocument/2006/relationships/font" Target="fonts/font18.fntdata"/><Relationship Id="rId20" Type="http://schemas.openxmlformats.org/officeDocument/2006/relationships/slide" Target="slides/slide17.xml"/><Relationship Id="rId41" Type="http://schemas.openxmlformats.org/officeDocument/2006/relationships/font" Target="fonts/font13.fntdata"/><Relationship Id="rId1" Type="http://schemas.openxmlformats.org/officeDocument/2006/relationships/slideMaster" Target="slideMasters/slideMaster1.xml"/><Relationship Id="rId6" Type="http://schemas.openxmlformats.org/officeDocument/2006/relationships/slide" Target="slides/slide3.xml"/></Relationships>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5AD39C7-B6CE-4058-80F5-A536E170BEEA}" type="doc">
      <dgm:prSet loTypeId="urn:microsoft.com/office/officeart/2005/8/layout/hierarchy1" loCatId="hierarchy" qsTypeId="urn:microsoft.com/office/officeart/2005/8/quickstyle/simple2" qsCatId="simple" csTypeId="urn:microsoft.com/office/officeart/2005/8/colors/accent0_1" csCatId="mainScheme" phldr="1"/>
      <dgm:spPr/>
      <dgm:t>
        <a:bodyPr/>
        <a:lstStyle/>
        <a:p>
          <a:endParaRPr lang="en-IN"/>
        </a:p>
      </dgm:t>
    </dgm:pt>
    <dgm:pt modelId="{7229B83F-9711-48B9-AA80-37BD0C9AF067}">
      <dgm:prSet phldrT="[Text]"/>
      <dgm:spPr/>
      <dgm:t>
        <a:bodyPr/>
        <a:lstStyle/>
        <a:p>
          <a:pPr>
            <a:buNone/>
          </a:pPr>
          <a:r>
            <a:rPr lang="en-US" dirty="0">
              <a:latin typeface="Monospac821 BT" panose="020B0609020202020204" pitchFamily="49" charset="0"/>
            </a:rPr>
            <a:t>Some common problems faced earlier were:</a:t>
          </a:r>
          <a:endParaRPr lang="en-IN" dirty="0"/>
        </a:p>
      </dgm:t>
    </dgm:pt>
    <dgm:pt modelId="{EE535DC6-5023-479E-8B0D-24E2FD9CCB6D}" type="parTrans" cxnId="{87BB0ACF-2026-470B-AF28-0163EF10D936}">
      <dgm:prSet/>
      <dgm:spPr/>
      <dgm:t>
        <a:bodyPr/>
        <a:lstStyle/>
        <a:p>
          <a:endParaRPr lang="en-IN"/>
        </a:p>
      </dgm:t>
    </dgm:pt>
    <dgm:pt modelId="{E9F54D0D-1B16-4C49-9E5C-11C77A39880D}" type="sibTrans" cxnId="{87BB0ACF-2026-470B-AF28-0163EF10D936}">
      <dgm:prSet/>
      <dgm:spPr/>
      <dgm:t>
        <a:bodyPr/>
        <a:lstStyle/>
        <a:p>
          <a:endParaRPr lang="en-IN"/>
        </a:p>
      </dgm:t>
    </dgm:pt>
    <dgm:pt modelId="{440B6CB4-5E1F-4728-9CE2-DC9F683402CF}">
      <dgm:prSet phldrT="[Text]"/>
      <dgm:spPr/>
      <dgm:t>
        <a:bodyPr/>
        <a:lstStyle/>
        <a:p>
          <a:r>
            <a:rPr lang="en-US" dirty="0">
              <a:latin typeface="Monospac821 BT" panose="020B0609020202020204" pitchFamily="49" charset="0"/>
            </a:rPr>
            <a:t>Identification of the problems accurately wasn’t easy.</a:t>
          </a:r>
          <a:endParaRPr lang="en-IN" dirty="0"/>
        </a:p>
      </dgm:t>
    </dgm:pt>
    <dgm:pt modelId="{CC617F72-AA08-4702-95E7-500FF4448918}" type="parTrans" cxnId="{83CCD1B3-B09F-4220-9502-C427FA295F05}">
      <dgm:prSet/>
      <dgm:spPr/>
      <dgm:t>
        <a:bodyPr/>
        <a:lstStyle/>
        <a:p>
          <a:endParaRPr lang="en-IN"/>
        </a:p>
      </dgm:t>
    </dgm:pt>
    <dgm:pt modelId="{DC59F531-72DE-4EED-B28C-0B0B9E3627DC}" type="sibTrans" cxnId="{83CCD1B3-B09F-4220-9502-C427FA295F05}">
      <dgm:prSet/>
      <dgm:spPr/>
      <dgm:t>
        <a:bodyPr/>
        <a:lstStyle/>
        <a:p>
          <a:endParaRPr lang="en-IN"/>
        </a:p>
      </dgm:t>
    </dgm:pt>
    <dgm:pt modelId="{AC1DCE8E-843A-4C6F-81F3-9FA1C3235751}">
      <dgm:prSet/>
      <dgm:spPr/>
      <dgm:t>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a:latin typeface="Monospac821 BT" panose="020B0609020202020204" pitchFamily="49" charset="0"/>
            </a:rPr>
            <a:t>This often resulted in data that was incomplete, inaccurate, or out of date.</a:t>
          </a:r>
          <a:endParaRPr lang="en-IN" dirty="0"/>
        </a:p>
        <a:p>
          <a:pPr marL="0" lvl="0" defTabSz="666750">
            <a:lnSpc>
              <a:spcPct val="90000"/>
            </a:lnSpc>
            <a:spcBef>
              <a:spcPct val="0"/>
            </a:spcBef>
            <a:spcAft>
              <a:spcPct val="35000"/>
            </a:spcAft>
            <a:buNone/>
          </a:pPr>
          <a:endParaRPr lang="en-IN" dirty="0"/>
        </a:p>
      </dgm:t>
    </dgm:pt>
    <dgm:pt modelId="{322E68F3-5FB2-4324-928E-45BF889FA311}" type="parTrans" cxnId="{16678B20-E471-4F43-82B2-B3908DA7A364}">
      <dgm:prSet/>
      <dgm:spPr/>
      <dgm:t>
        <a:bodyPr/>
        <a:lstStyle/>
        <a:p>
          <a:endParaRPr lang="en-IN"/>
        </a:p>
      </dgm:t>
    </dgm:pt>
    <dgm:pt modelId="{1B24A88E-FD77-424E-BA7C-1FB9DC7D6F97}" type="sibTrans" cxnId="{16678B20-E471-4F43-82B2-B3908DA7A364}">
      <dgm:prSet/>
      <dgm:spPr/>
      <dgm:t>
        <a:bodyPr/>
        <a:lstStyle/>
        <a:p>
          <a:endParaRPr lang="en-IN"/>
        </a:p>
      </dgm:t>
    </dgm:pt>
    <dgm:pt modelId="{3DF64C4E-ED15-4241-847D-FA41B2FA3DDA}">
      <dgm:prSet/>
      <dgm:spPr/>
      <dgm:t>
        <a:bodyPr/>
        <a:lstStyle/>
        <a:p>
          <a:r>
            <a:rPr lang="en-US" dirty="0">
              <a:latin typeface="Monospac821 BT" panose="020B0609020202020204" pitchFamily="49" charset="0"/>
            </a:rPr>
            <a:t>water conservation strategies relied heavily on manual methods of data collection and analysis. </a:t>
          </a:r>
          <a:endParaRPr lang="en-IN" dirty="0"/>
        </a:p>
      </dgm:t>
    </dgm:pt>
    <dgm:pt modelId="{9FEB66C9-2A0D-4785-8EB6-5710C6A720C5}" type="parTrans" cxnId="{2C2EC7D6-2FBB-40D9-A15E-ED62663BF139}">
      <dgm:prSet/>
      <dgm:spPr/>
      <dgm:t>
        <a:bodyPr/>
        <a:lstStyle/>
        <a:p>
          <a:endParaRPr lang="en-IN"/>
        </a:p>
      </dgm:t>
    </dgm:pt>
    <dgm:pt modelId="{39D9DBB4-1E97-491E-A13E-A4AA844C44FB}" type="sibTrans" cxnId="{2C2EC7D6-2FBB-40D9-A15E-ED62663BF139}">
      <dgm:prSet/>
      <dgm:spPr/>
      <dgm:t>
        <a:bodyPr/>
        <a:lstStyle/>
        <a:p>
          <a:endParaRPr lang="en-IN"/>
        </a:p>
      </dgm:t>
    </dgm:pt>
    <dgm:pt modelId="{88B55510-F869-470B-AE26-0B3748527F8C}">
      <dgm:prSet phldrT="[Text]"/>
      <dgm:spPr/>
      <dgm:t>
        <a:bodyPr/>
        <a:lstStyle/>
        <a:p>
          <a:r>
            <a:rPr lang="en-IN" dirty="0">
              <a:latin typeface="Monospac821 BT" panose="020B0609020202020204" pitchFamily="49" charset="0"/>
            </a:rPr>
            <a:t>Lack of technological advancements and resources. </a:t>
          </a:r>
        </a:p>
      </dgm:t>
    </dgm:pt>
    <dgm:pt modelId="{EEECBD03-830A-4636-AD9D-5B05EB1FF216}" type="parTrans" cxnId="{346D5E9C-FC7C-4B39-9026-805A231C28B3}">
      <dgm:prSet/>
      <dgm:spPr/>
      <dgm:t>
        <a:bodyPr/>
        <a:lstStyle/>
        <a:p>
          <a:endParaRPr lang="en-IN"/>
        </a:p>
      </dgm:t>
    </dgm:pt>
    <dgm:pt modelId="{14A405E4-655F-4075-B3BE-6DECC47CF011}" type="sibTrans" cxnId="{346D5E9C-FC7C-4B39-9026-805A231C28B3}">
      <dgm:prSet/>
      <dgm:spPr/>
      <dgm:t>
        <a:bodyPr/>
        <a:lstStyle/>
        <a:p>
          <a:endParaRPr lang="en-IN"/>
        </a:p>
      </dgm:t>
    </dgm:pt>
    <dgm:pt modelId="{D90750F7-653E-46C3-8AB9-F5583747D419}" type="pres">
      <dgm:prSet presAssocID="{C5AD39C7-B6CE-4058-80F5-A536E170BEEA}" presName="hierChild1" presStyleCnt="0">
        <dgm:presLayoutVars>
          <dgm:chPref val="1"/>
          <dgm:dir/>
          <dgm:animOne val="branch"/>
          <dgm:animLvl val="lvl"/>
          <dgm:resizeHandles/>
        </dgm:presLayoutVars>
      </dgm:prSet>
      <dgm:spPr/>
    </dgm:pt>
    <dgm:pt modelId="{6FEAE2BE-394C-485F-AF1A-9082933403AC}" type="pres">
      <dgm:prSet presAssocID="{7229B83F-9711-48B9-AA80-37BD0C9AF067}" presName="hierRoot1" presStyleCnt="0"/>
      <dgm:spPr/>
    </dgm:pt>
    <dgm:pt modelId="{012A72AD-2755-4A04-9003-E8FCF9B624BD}" type="pres">
      <dgm:prSet presAssocID="{7229B83F-9711-48B9-AA80-37BD0C9AF067}" presName="composite" presStyleCnt="0"/>
      <dgm:spPr/>
    </dgm:pt>
    <dgm:pt modelId="{77150B66-FD3A-4D0C-AFC2-158294253377}" type="pres">
      <dgm:prSet presAssocID="{7229B83F-9711-48B9-AA80-37BD0C9AF067}" presName="background" presStyleLbl="node0" presStyleIdx="0" presStyleCnt="1"/>
      <dgm:spPr/>
    </dgm:pt>
    <dgm:pt modelId="{5D55CBBF-9499-4BB3-AAAB-3306C6E8A2C4}" type="pres">
      <dgm:prSet presAssocID="{7229B83F-9711-48B9-AA80-37BD0C9AF067}" presName="text" presStyleLbl="fgAcc0" presStyleIdx="0" presStyleCnt="1" custScaleX="142058" custScaleY="132594">
        <dgm:presLayoutVars>
          <dgm:chPref val="3"/>
        </dgm:presLayoutVars>
      </dgm:prSet>
      <dgm:spPr/>
    </dgm:pt>
    <dgm:pt modelId="{9E92C974-0AA3-4BDC-A402-A319A21B5917}" type="pres">
      <dgm:prSet presAssocID="{7229B83F-9711-48B9-AA80-37BD0C9AF067}" presName="hierChild2" presStyleCnt="0"/>
      <dgm:spPr/>
    </dgm:pt>
    <dgm:pt modelId="{3A1D1B8D-2FC3-498E-A731-8420D59E8FA6}" type="pres">
      <dgm:prSet presAssocID="{9FEB66C9-2A0D-4785-8EB6-5710C6A720C5}" presName="Name10" presStyleLbl="parChTrans1D2" presStyleIdx="0" presStyleCnt="4"/>
      <dgm:spPr/>
    </dgm:pt>
    <dgm:pt modelId="{38988D12-A697-401D-A959-74855A590CD5}" type="pres">
      <dgm:prSet presAssocID="{3DF64C4E-ED15-4241-847D-FA41B2FA3DDA}" presName="hierRoot2" presStyleCnt="0"/>
      <dgm:spPr/>
    </dgm:pt>
    <dgm:pt modelId="{0A9CED42-6DFA-4FB5-9552-01F1B608464C}" type="pres">
      <dgm:prSet presAssocID="{3DF64C4E-ED15-4241-847D-FA41B2FA3DDA}" presName="composite2" presStyleCnt="0"/>
      <dgm:spPr/>
    </dgm:pt>
    <dgm:pt modelId="{A30E187B-950A-48D7-83EA-F11EEFC80AAD}" type="pres">
      <dgm:prSet presAssocID="{3DF64C4E-ED15-4241-847D-FA41B2FA3DDA}" presName="background2" presStyleLbl="node2" presStyleIdx="0" presStyleCnt="4"/>
      <dgm:spPr/>
    </dgm:pt>
    <dgm:pt modelId="{11594476-FE55-4C95-8F94-22A6287B31D0}" type="pres">
      <dgm:prSet presAssocID="{3DF64C4E-ED15-4241-847D-FA41B2FA3DDA}" presName="text2" presStyleLbl="fgAcc2" presStyleIdx="0" presStyleCnt="4">
        <dgm:presLayoutVars>
          <dgm:chPref val="3"/>
        </dgm:presLayoutVars>
      </dgm:prSet>
      <dgm:spPr/>
    </dgm:pt>
    <dgm:pt modelId="{4AF6BAD7-C52F-450D-B3AB-237EE1F9C449}" type="pres">
      <dgm:prSet presAssocID="{3DF64C4E-ED15-4241-847D-FA41B2FA3DDA}" presName="hierChild3" presStyleCnt="0"/>
      <dgm:spPr/>
    </dgm:pt>
    <dgm:pt modelId="{ABDC4852-8E38-486F-83B6-BA43B3396422}" type="pres">
      <dgm:prSet presAssocID="{322E68F3-5FB2-4324-928E-45BF889FA311}" presName="Name10" presStyleLbl="parChTrans1D2" presStyleIdx="1" presStyleCnt="4"/>
      <dgm:spPr/>
    </dgm:pt>
    <dgm:pt modelId="{5A107CFB-3704-41D8-9E82-1F5464CDAA45}" type="pres">
      <dgm:prSet presAssocID="{AC1DCE8E-843A-4C6F-81F3-9FA1C3235751}" presName="hierRoot2" presStyleCnt="0"/>
      <dgm:spPr/>
    </dgm:pt>
    <dgm:pt modelId="{84BE3F28-B892-48C2-B5CB-268F0B6D1EDA}" type="pres">
      <dgm:prSet presAssocID="{AC1DCE8E-843A-4C6F-81F3-9FA1C3235751}" presName="composite2" presStyleCnt="0"/>
      <dgm:spPr/>
    </dgm:pt>
    <dgm:pt modelId="{AC31E776-5241-4DDA-9991-CDD142C73DF0}" type="pres">
      <dgm:prSet presAssocID="{AC1DCE8E-843A-4C6F-81F3-9FA1C3235751}" presName="background2" presStyleLbl="node2" presStyleIdx="1" presStyleCnt="4"/>
      <dgm:spPr/>
    </dgm:pt>
    <dgm:pt modelId="{1B89B239-5A96-4EB7-B4CC-BE9D3490ED16}" type="pres">
      <dgm:prSet presAssocID="{AC1DCE8E-843A-4C6F-81F3-9FA1C3235751}" presName="text2" presStyleLbl="fgAcc2" presStyleIdx="1" presStyleCnt="4">
        <dgm:presLayoutVars>
          <dgm:chPref val="3"/>
        </dgm:presLayoutVars>
      </dgm:prSet>
      <dgm:spPr/>
    </dgm:pt>
    <dgm:pt modelId="{60F75CCA-0ED0-421B-A775-B58912387E9A}" type="pres">
      <dgm:prSet presAssocID="{AC1DCE8E-843A-4C6F-81F3-9FA1C3235751}" presName="hierChild3" presStyleCnt="0"/>
      <dgm:spPr/>
    </dgm:pt>
    <dgm:pt modelId="{8DE5755F-A2CF-4C46-89A2-36E42FCDFD53}" type="pres">
      <dgm:prSet presAssocID="{CC617F72-AA08-4702-95E7-500FF4448918}" presName="Name10" presStyleLbl="parChTrans1D2" presStyleIdx="2" presStyleCnt="4"/>
      <dgm:spPr/>
    </dgm:pt>
    <dgm:pt modelId="{A548CD9B-F2EC-482C-8B97-F9811D09907A}" type="pres">
      <dgm:prSet presAssocID="{440B6CB4-5E1F-4728-9CE2-DC9F683402CF}" presName="hierRoot2" presStyleCnt="0"/>
      <dgm:spPr/>
    </dgm:pt>
    <dgm:pt modelId="{78B8FE0E-342B-4144-B777-DAE5B3A40814}" type="pres">
      <dgm:prSet presAssocID="{440B6CB4-5E1F-4728-9CE2-DC9F683402CF}" presName="composite2" presStyleCnt="0"/>
      <dgm:spPr/>
    </dgm:pt>
    <dgm:pt modelId="{7C14EC38-2F9E-4431-AC63-EF6685125F68}" type="pres">
      <dgm:prSet presAssocID="{440B6CB4-5E1F-4728-9CE2-DC9F683402CF}" presName="background2" presStyleLbl="node2" presStyleIdx="2" presStyleCnt="4"/>
      <dgm:spPr/>
    </dgm:pt>
    <dgm:pt modelId="{D1D3669E-DA0D-476A-824F-7D902473760B}" type="pres">
      <dgm:prSet presAssocID="{440B6CB4-5E1F-4728-9CE2-DC9F683402CF}" presName="text2" presStyleLbl="fgAcc2" presStyleIdx="2" presStyleCnt="4">
        <dgm:presLayoutVars>
          <dgm:chPref val="3"/>
        </dgm:presLayoutVars>
      </dgm:prSet>
      <dgm:spPr/>
    </dgm:pt>
    <dgm:pt modelId="{CAAC0BE6-95FD-4BA0-B8EA-A4CA8F77ABEA}" type="pres">
      <dgm:prSet presAssocID="{440B6CB4-5E1F-4728-9CE2-DC9F683402CF}" presName="hierChild3" presStyleCnt="0"/>
      <dgm:spPr/>
    </dgm:pt>
    <dgm:pt modelId="{AFA2AD7A-6AF1-452B-9A09-4055E5A29FCD}" type="pres">
      <dgm:prSet presAssocID="{EEECBD03-830A-4636-AD9D-5B05EB1FF216}" presName="Name10" presStyleLbl="parChTrans1D2" presStyleIdx="3" presStyleCnt="4"/>
      <dgm:spPr/>
    </dgm:pt>
    <dgm:pt modelId="{26FA743B-7C7E-4975-86C9-79053B9A2317}" type="pres">
      <dgm:prSet presAssocID="{88B55510-F869-470B-AE26-0B3748527F8C}" presName="hierRoot2" presStyleCnt="0"/>
      <dgm:spPr/>
    </dgm:pt>
    <dgm:pt modelId="{9C996430-3DFD-4CD9-B598-0216FB92FA83}" type="pres">
      <dgm:prSet presAssocID="{88B55510-F869-470B-AE26-0B3748527F8C}" presName="composite2" presStyleCnt="0"/>
      <dgm:spPr/>
    </dgm:pt>
    <dgm:pt modelId="{5A4DDBEA-8F9D-4301-9809-9F7C998D1A21}" type="pres">
      <dgm:prSet presAssocID="{88B55510-F869-470B-AE26-0B3748527F8C}" presName="background2" presStyleLbl="node2" presStyleIdx="3" presStyleCnt="4"/>
      <dgm:spPr/>
    </dgm:pt>
    <dgm:pt modelId="{35A3BD91-D980-4F83-AF33-07ABEFBB7E7D}" type="pres">
      <dgm:prSet presAssocID="{88B55510-F869-470B-AE26-0B3748527F8C}" presName="text2" presStyleLbl="fgAcc2" presStyleIdx="3" presStyleCnt="4" custLinFactNeighborX="140">
        <dgm:presLayoutVars>
          <dgm:chPref val="3"/>
        </dgm:presLayoutVars>
      </dgm:prSet>
      <dgm:spPr/>
    </dgm:pt>
    <dgm:pt modelId="{AF711722-D56F-422C-870C-A0DC30AF96DB}" type="pres">
      <dgm:prSet presAssocID="{88B55510-F869-470B-AE26-0B3748527F8C}" presName="hierChild3" presStyleCnt="0"/>
      <dgm:spPr/>
    </dgm:pt>
  </dgm:ptLst>
  <dgm:cxnLst>
    <dgm:cxn modelId="{16678B20-E471-4F43-82B2-B3908DA7A364}" srcId="{7229B83F-9711-48B9-AA80-37BD0C9AF067}" destId="{AC1DCE8E-843A-4C6F-81F3-9FA1C3235751}" srcOrd="1" destOrd="0" parTransId="{322E68F3-5FB2-4324-928E-45BF889FA311}" sibTransId="{1B24A88E-FD77-424E-BA7C-1FB9DC7D6F97}"/>
    <dgm:cxn modelId="{AA5DCA28-5AF9-429B-A88B-3B32E75F1874}" type="presOf" srcId="{EEECBD03-830A-4636-AD9D-5B05EB1FF216}" destId="{AFA2AD7A-6AF1-452B-9A09-4055E5A29FCD}" srcOrd="0" destOrd="0" presId="urn:microsoft.com/office/officeart/2005/8/layout/hierarchy1"/>
    <dgm:cxn modelId="{72C32F72-0547-4A30-BF61-293C443C49FA}" type="presOf" srcId="{7229B83F-9711-48B9-AA80-37BD0C9AF067}" destId="{5D55CBBF-9499-4BB3-AAAB-3306C6E8A2C4}" srcOrd="0" destOrd="0" presId="urn:microsoft.com/office/officeart/2005/8/layout/hierarchy1"/>
    <dgm:cxn modelId="{8B35F474-4806-4DE8-B78F-CF80C11DAEE5}" type="presOf" srcId="{AC1DCE8E-843A-4C6F-81F3-9FA1C3235751}" destId="{1B89B239-5A96-4EB7-B4CC-BE9D3490ED16}" srcOrd="0" destOrd="0" presId="urn:microsoft.com/office/officeart/2005/8/layout/hierarchy1"/>
    <dgm:cxn modelId="{BDCBFC7A-2C1C-4085-B1B9-36DC5E3B4C3C}" type="presOf" srcId="{C5AD39C7-B6CE-4058-80F5-A536E170BEEA}" destId="{D90750F7-653E-46C3-8AB9-F5583747D419}" srcOrd="0" destOrd="0" presId="urn:microsoft.com/office/officeart/2005/8/layout/hierarchy1"/>
    <dgm:cxn modelId="{C66E3780-B38B-4849-A7C8-51442AA901A8}" type="presOf" srcId="{440B6CB4-5E1F-4728-9CE2-DC9F683402CF}" destId="{D1D3669E-DA0D-476A-824F-7D902473760B}" srcOrd="0" destOrd="0" presId="urn:microsoft.com/office/officeart/2005/8/layout/hierarchy1"/>
    <dgm:cxn modelId="{F0A1AF8C-C416-4342-BEAE-4F9F68408B85}" type="presOf" srcId="{3DF64C4E-ED15-4241-847D-FA41B2FA3DDA}" destId="{11594476-FE55-4C95-8F94-22A6287B31D0}" srcOrd="0" destOrd="0" presId="urn:microsoft.com/office/officeart/2005/8/layout/hierarchy1"/>
    <dgm:cxn modelId="{346D5E9C-FC7C-4B39-9026-805A231C28B3}" srcId="{7229B83F-9711-48B9-AA80-37BD0C9AF067}" destId="{88B55510-F869-470B-AE26-0B3748527F8C}" srcOrd="3" destOrd="0" parTransId="{EEECBD03-830A-4636-AD9D-5B05EB1FF216}" sibTransId="{14A405E4-655F-4075-B3BE-6DECC47CF011}"/>
    <dgm:cxn modelId="{F1FFC2A5-E76E-44B3-9250-BA7B409A69BD}" type="presOf" srcId="{9FEB66C9-2A0D-4785-8EB6-5710C6A720C5}" destId="{3A1D1B8D-2FC3-498E-A731-8420D59E8FA6}" srcOrd="0" destOrd="0" presId="urn:microsoft.com/office/officeart/2005/8/layout/hierarchy1"/>
    <dgm:cxn modelId="{3B31C4B1-A709-4438-8DE0-A876669CE4CF}" type="presOf" srcId="{CC617F72-AA08-4702-95E7-500FF4448918}" destId="{8DE5755F-A2CF-4C46-89A2-36E42FCDFD53}" srcOrd="0" destOrd="0" presId="urn:microsoft.com/office/officeart/2005/8/layout/hierarchy1"/>
    <dgm:cxn modelId="{83CCD1B3-B09F-4220-9502-C427FA295F05}" srcId="{7229B83F-9711-48B9-AA80-37BD0C9AF067}" destId="{440B6CB4-5E1F-4728-9CE2-DC9F683402CF}" srcOrd="2" destOrd="0" parTransId="{CC617F72-AA08-4702-95E7-500FF4448918}" sibTransId="{DC59F531-72DE-4EED-B28C-0B0B9E3627DC}"/>
    <dgm:cxn modelId="{53DD6BB7-C230-43DA-A746-623B80BED5F6}" type="presOf" srcId="{322E68F3-5FB2-4324-928E-45BF889FA311}" destId="{ABDC4852-8E38-486F-83B6-BA43B3396422}" srcOrd="0" destOrd="0" presId="urn:microsoft.com/office/officeart/2005/8/layout/hierarchy1"/>
    <dgm:cxn modelId="{8DB0E8C8-0F43-4249-8BD0-069BA4585831}" type="presOf" srcId="{88B55510-F869-470B-AE26-0B3748527F8C}" destId="{35A3BD91-D980-4F83-AF33-07ABEFBB7E7D}" srcOrd="0" destOrd="0" presId="urn:microsoft.com/office/officeart/2005/8/layout/hierarchy1"/>
    <dgm:cxn modelId="{87BB0ACF-2026-470B-AF28-0163EF10D936}" srcId="{C5AD39C7-B6CE-4058-80F5-A536E170BEEA}" destId="{7229B83F-9711-48B9-AA80-37BD0C9AF067}" srcOrd="0" destOrd="0" parTransId="{EE535DC6-5023-479E-8B0D-24E2FD9CCB6D}" sibTransId="{E9F54D0D-1B16-4C49-9E5C-11C77A39880D}"/>
    <dgm:cxn modelId="{2C2EC7D6-2FBB-40D9-A15E-ED62663BF139}" srcId="{7229B83F-9711-48B9-AA80-37BD0C9AF067}" destId="{3DF64C4E-ED15-4241-847D-FA41B2FA3DDA}" srcOrd="0" destOrd="0" parTransId="{9FEB66C9-2A0D-4785-8EB6-5710C6A720C5}" sibTransId="{39D9DBB4-1E97-491E-A13E-A4AA844C44FB}"/>
    <dgm:cxn modelId="{AE2F752E-F8FC-480E-A3A2-0DF9F5416774}" type="presParOf" srcId="{D90750F7-653E-46C3-8AB9-F5583747D419}" destId="{6FEAE2BE-394C-485F-AF1A-9082933403AC}" srcOrd="0" destOrd="0" presId="urn:microsoft.com/office/officeart/2005/8/layout/hierarchy1"/>
    <dgm:cxn modelId="{57E47E90-DDAD-435D-A401-B72BB43BE705}" type="presParOf" srcId="{6FEAE2BE-394C-485F-AF1A-9082933403AC}" destId="{012A72AD-2755-4A04-9003-E8FCF9B624BD}" srcOrd="0" destOrd="0" presId="urn:microsoft.com/office/officeart/2005/8/layout/hierarchy1"/>
    <dgm:cxn modelId="{B42ADD1A-DB4C-4D70-8B6D-D8A8BAC1BA16}" type="presParOf" srcId="{012A72AD-2755-4A04-9003-E8FCF9B624BD}" destId="{77150B66-FD3A-4D0C-AFC2-158294253377}" srcOrd="0" destOrd="0" presId="urn:microsoft.com/office/officeart/2005/8/layout/hierarchy1"/>
    <dgm:cxn modelId="{E8856D68-2258-4EB6-A60D-99B9C4964CB5}" type="presParOf" srcId="{012A72AD-2755-4A04-9003-E8FCF9B624BD}" destId="{5D55CBBF-9499-4BB3-AAAB-3306C6E8A2C4}" srcOrd="1" destOrd="0" presId="urn:microsoft.com/office/officeart/2005/8/layout/hierarchy1"/>
    <dgm:cxn modelId="{AEC691B4-00AF-449A-BA3A-E8B94E1F1AB7}" type="presParOf" srcId="{6FEAE2BE-394C-485F-AF1A-9082933403AC}" destId="{9E92C974-0AA3-4BDC-A402-A319A21B5917}" srcOrd="1" destOrd="0" presId="urn:microsoft.com/office/officeart/2005/8/layout/hierarchy1"/>
    <dgm:cxn modelId="{9701B2CD-A29D-4021-9A55-622857D23970}" type="presParOf" srcId="{9E92C974-0AA3-4BDC-A402-A319A21B5917}" destId="{3A1D1B8D-2FC3-498E-A731-8420D59E8FA6}" srcOrd="0" destOrd="0" presId="urn:microsoft.com/office/officeart/2005/8/layout/hierarchy1"/>
    <dgm:cxn modelId="{5F758E8A-9713-41DF-8948-0D101650D89E}" type="presParOf" srcId="{9E92C974-0AA3-4BDC-A402-A319A21B5917}" destId="{38988D12-A697-401D-A959-74855A590CD5}" srcOrd="1" destOrd="0" presId="urn:microsoft.com/office/officeart/2005/8/layout/hierarchy1"/>
    <dgm:cxn modelId="{F96E23BF-1E56-4A6E-9665-3BF3F4669D5C}" type="presParOf" srcId="{38988D12-A697-401D-A959-74855A590CD5}" destId="{0A9CED42-6DFA-4FB5-9552-01F1B608464C}" srcOrd="0" destOrd="0" presId="urn:microsoft.com/office/officeart/2005/8/layout/hierarchy1"/>
    <dgm:cxn modelId="{729E4AA8-1819-4D04-B514-C125209B2312}" type="presParOf" srcId="{0A9CED42-6DFA-4FB5-9552-01F1B608464C}" destId="{A30E187B-950A-48D7-83EA-F11EEFC80AAD}" srcOrd="0" destOrd="0" presId="urn:microsoft.com/office/officeart/2005/8/layout/hierarchy1"/>
    <dgm:cxn modelId="{E9D3D6C0-5F6B-4792-BEE4-CD4346AE9AEC}" type="presParOf" srcId="{0A9CED42-6DFA-4FB5-9552-01F1B608464C}" destId="{11594476-FE55-4C95-8F94-22A6287B31D0}" srcOrd="1" destOrd="0" presId="urn:microsoft.com/office/officeart/2005/8/layout/hierarchy1"/>
    <dgm:cxn modelId="{88C51646-9B2A-41D2-B914-9AB6366ADE2E}" type="presParOf" srcId="{38988D12-A697-401D-A959-74855A590CD5}" destId="{4AF6BAD7-C52F-450D-B3AB-237EE1F9C449}" srcOrd="1" destOrd="0" presId="urn:microsoft.com/office/officeart/2005/8/layout/hierarchy1"/>
    <dgm:cxn modelId="{8E3FFD14-9796-4D3B-AE3D-DF6431710203}" type="presParOf" srcId="{9E92C974-0AA3-4BDC-A402-A319A21B5917}" destId="{ABDC4852-8E38-486F-83B6-BA43B3396422}" srcOrd="2" destOrd="0" presId="urn:microsoft.com/office/officeart/2005/8/layout/hierarchy1"/>
    <dgm:cxn modelId="{E5DC6DDD-00A9-46ED-937D-9F0EF1022499}" type="presParOf" srcId="{9E92C974-0AA3-4BDC-A402-A319A21B5917}" destId="{5A107CFB-3704-41D8-9E82-1F5464CDAA45}" srcOrd="3" destOrd="0" presId="urn:microsoft.com/office/officeart/2005/8/layout/hierarchy1"/>
    <dgm:cxn modelId="{C4543E9C-8A0A-4F07-8702-8DF4011140D0}" type="presParOf" srcId="{5A107CFB-3704-41D8-9E82-1F5464CDAA45}" destId="{84BE3F28-B892-48C2-B5CB-268F0B6D1EDA}" srcOrd="0" destOrd="0" presId="urn:microsoft.com/office/officeart/2005/8/layout/hierarchy1"/>
    <dgm:cxn modelId="{43A1D563-DD13-4AC8-95BA-FBA4C9209754}" type="presParOf" srcId="{84BE3F28-B892-48C2-B5CB-268F0B6D1EDA}" destId="{AC31E776-5241-4DDA-9991-CDD142C73DF0}" srcOrd="0" destOrd="0" presId="urn:microsoft.com/office/officeart/2005/8/layout/hierarchy1"/>
    <dgm:cxn modelId="{816BD871-224A-4DF6-8892-1489539F6417}" type="presParOf" srcId="{84BE3F28-B892-48C2-B5CB-268F0B6D1EDA}" destId="{1B89B239-5A96-4EB7-B4CC-BE9D3490ED16}" srcOrd="1" destOrd="0" presId="urn:microsoft.com/office/officeart/2005/8/layout/hierarchy1"/>
    <dgm:cxn modelId="{898F3E40-B93D-4C64-8DC2-A5434CE3E28E}" type="presParOf" srcId="{5A107CFB-3704-41D8-9E82-1F5464CDAA45}" destId="{60F75CCA-0ED0-421B-A775-B58912387E9A}" srcOrd="1" destOrd="0" presId="urn:microsoft.com/office/officeart/2005/8/layout/hierarchy1"/>
    <dgm:cxn modelId="{16FA20CA-510F-48D5-9B39-97A821386DEB}" type="presParOf" srcId="{9E92C974-0AA3-4BDC-A402-A319A21B5917}" destId="{8DE5755F-A2CF-4C46-89A2-36E42FCDFD53}" srcOrd="4" destOrd="0" presId="urn:microsoft.com/office/officeart/2005/8/layout/hierarchy1"/>
    <dgm:cxn modelId="{E7A4C8F8-29FC-4EE6-AE0B-3895F47EFA3D}" type="presParOf" srcId="{9E92C974-0AA3-4BDC-A402-A319A21B5917}" destId="{A548CD9B-F2EC-482C-8B97-F9811D09907A}" srcOrd="5" destOrd="0" presId="urn:microsoft.com/office/officeart/2005/8/layout/hierarchy1"/>
    <dgm:cxn modelId="{388E426D-9D21-460E-88D2-6ECB93E134C6}" type="presParOf" srcId="{A548CD9B-F2EC-482C-8B97-F9811D09907A}" destId="{78B8FE0E-342B-4144-B777-DAE5B3A40814}" srcOrd="0" destOrd="0" presId="urn:microsoft.com/office/officeart/2005/8/layout/hierarchy1"/>
    <dgm:cxn modelId="{2EF40C8D-565C-4516-ABA0-49B4A517E2C1}" type="presParOf" srcId="{78B8FE0E-342B-4144-B777-DAE5B3A40814}" destId="{7C14EC38-2F9E-4431-AC63-EF6685125F68}" srcOrd="0" destOrd="0" presId="urn:microsoft.com/office/officeart/2005/8/layout/hierarchy1"/>
    <dgm:cxn modelId="{5E7CC057-41F6-47C4-B49D-051F915A4517}" type="presParOf" srcId="{78B8FE0E-342B-4144-B777-DAE5B3A40814}" destId="{D1D3669E-DA0D-476A-824F-7D902473760B}" srcOrd="1" destOrd="0" presId="urn:microsoft.com/office/officeart/2005/8/layout/hierarchy1"/>
    <dgm:cxn modelId="{A2488FEE-41C6-41E6-8376-505A329CA6F8}" type="presParOf" srcId="{A548CD9B-F2EC-482C-8B97-F9811D09907A}" destId="{CAAC0BE6-95FD-4BA0-B8EA-A4CA8F77ABEA}" srcOrd="1" destOrd="0" presId="urn:microsoft.com/office/officeart/2005/8/layout/hierarchy1"/>
    <dgm:cxn modelId="{6E7DDBBF-2D8A-4033-BEAB-F498833937F5}" type="presParOf" srcId="{9E92C974-0AA3-4BDC-A402-A319A21B5917}" destId="{AFA2AD7A-6AF1-452B-9A09-4055E5A29FCD}" srcOrd="6" destOrd="0" presId="urn:microsoft.com/office/officeart/2005/8/layout/hierarchy1"/>
    <dgm:cxn modelId="{531E319E-8C2F-496F-AE3C-EFCAD6AA9EFE}" type="presParOf" srcId="{9E92C974-0AA3-4BDC-A402-A319A21B5917}" destId="{26FA743B-7C7E-4975-86C9-79053B9A2317}" srcOrd="7" destOrd="0" presId="urn:microsoft.com/office/officeart/2005/8/layout/hierarchy1"/>
    <dgm:cxn modelId="{CAE1263D-492A-41FA-AE76-5857F292AA87}" type="presParOf" srcId="{26FA743B-7C7E-4975-86C9-79053B9A2317}" destId="{9C996430-3DFD-4CD9-B598-0216FB92FA83}" srcOrd="0" destOrd="0" presId="urn:microsoft.com/office/officeart/2005/8/layout/hierarchy1"/>
    <dgm:cxn modelId="{1D4D6474-6E91-497A-BFB2-9F6B6771AB56}" type="presParOf" srcId="{9C996430-3DFD-4CD9-B598-0216FB92FA83}" destId="{5A4DDBEA-8F9D-4301-9809-9F7C998D1A21}" srcOrd="0" destOrd="0" presId="urn:microsoft.com/office/officeart/2005/8/layout/hierarchy1"/>
    <dgm:cxn modelId="{92D15DBD-B774-4B7F-AF86-5F63011F0987}" type="presParOf" srcId="{9C996430-3DFD-4CD9-B598-0216FB92FA83}" destId="{35A3BD91-D980-4F83-AF33-07ABEFBB7E7D}" srcOrd="1" destOrd="0" presId="urn:microsoft.com/office/officeart/2005/8/layout/hierarchy1"/>
    <dgm:cxn modelId="{373D2481-A15C-42EC-AC66-8FD79599D2FA}" type="presParOf" srcId="{26FA743B-7C7E-4975-86C9-79053B9A2317}" destId="{AF711722-D56F-422C-870C-A0DC30AF96DB}"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9EA99D2-6813-4F94-AC56-D6D15EBA6898}" type="doc">
      <dgm:prSet loTypeId="urn:microsoft.com/office/officeart/2005/8/layout/default" loCatId="list" qsTypeId="urn:microsoft.com/office/officeart/2005/8/quickstyle/simple2" qsCatId="simple" csTypeId="urn:microsoft.com/office/officeart/2005/8/colors/accent2_5" csCatId="accent2" phldr="1"/>
      <dgm:spPr/>
      <dgm:t>
        <a:bodyPr/>
        <a:lstStyle/>
        <a:p>
          <a:endParaRPr lang="en-IN"/>
        </a:p>
      </dgm:t>
    </dgm:pt>
    <dgm:pt modelId="{D7D03D0C-9573-4D56-943D-86833D433252}">
      <dgm:prSet phldrT="[Text]"/>
      <dgm:spPr>
        <a:solidFill>
          <a:schemeClr val="accent4">
            <a:alpha val="50000"/>
          </a:schemeClr>
        </a:solidFill>
      </dgm:spPr>
      <dgm:t>
        <a:bodyPr/>
        <a:lstStyle/>
        <a:p>
          <a:endParaRPr lang="en-IN" dirty="0"/>
        </a:p>
      </dgm:t>
    </dgm:pt>
    <dgm:pt modelId="{5313C289-04EF-4249-8AB8-59BD504EC185}" type="parTrans" cxnId="{B01AB15C-BDF1-48EC-8556-526906FCE574}">
      <dgm:prSet/>
      <dgm:spPr/>
      <dgm:t>
        <a:bodyPr/>
        <a:lstStyle/>
        <a:p>
          <a:endParaRPr lang="en-IN"/>
        </a:p>
      </dgm:t>
    </dgm:pt>
    <dgm:pt modelId="{2CE4A1A4-E21B-49AF-8B8A-994C641FA514}" type="sibTrans" cxnId="{B01AB15C-BDF1-48EC-8556-526906FCE574}">
      <dgm:prSet/>
      <dgm:spPr/>
      <dgm:t>
        <a:bodyPr/>
        <a:lstStyle/>
        <a:p>
          <a:endParaRPr lang="en-IN"/>
        </a:p>
      </dgm:t>
    </dgm:pt>
    <dgm:pt modelId="{8F7EB337-B54F-42CC-AC0D-B61DAA8F8FE4}">
      <dgm:prSet phldrT="[Text]"/>
      <dgm:spPr>
        <a:solidFill>
          <a:schemeClr val="accent2">
            <a:lumMod val="60000"/>
            <a:lumOff val="40000"/>
            <a:alpha val="74000"/>
          </a:schemeClr>
        </a:solidFill>
      </dgm:spPr>
      <dgm:t>
        <a:bodyPr/>
        <a:lstStyle/>
        <a:p>
          <a:endParaRPr lang="en-IN" dirty="0"/>
        </a:p>
      </dgm:t>
    </dgm:pt>
    <dgm:pt modelId="{5B9CFC33-B09A-40E6-8984-168BCD64E040}" type="parTrans" cxnId="{1A7590E2-7F5C-49DF-A52A-9A50B3CEA0D2}">
      <dgm:prSet/>
      <dgm:spPr/>
      <dgm:t>
        <a:bodyPr/>
        <a:lstStyle/>
        <a:p>
          <a:endParaRPr lang="en-IN"/>
        </a:p>
      </dgm:t>
    </dgm:pt>
    <dgm:pt modelId="{A812EA65-E2DA-4347-A1F0-334FD4D4BDEA}" type="sibTrans" cxnId="{1A7590E2-7F5C-49DF-A52A-9A50B3CEA0D2}">
      <dgm:prSet/>
      <dgm:spPr/>
      <dgm:t>
        <a:bodyPr/>
        <a:lstStyle/>
        <a:p>
          <a:endParaRPr lang="en-IN"/>
        </a:p>
      </dgm:t>
    </dgm:pt>
    <dgm:pt modelId="{05D0469D-29FD-48D6-838B-B9E16DCD85BF}">
      <dgm:prSet phldrT="[Text]"/>
      <dgm:spPr>
        <a:solidFill>
          <a:schemeClr val="accent4">
            <a:lumMod val="20000"/>
            <a:lumOff val="80000"/>
            <a:alpha val="66000"/>
          </a:schemeClr>
        </a:solidFill>
      </dgm:spPr>
      <dgm:t>
        <a:bodyPr/>
        <a:lstStyle/>
        <a:p>
          <a:endParaRPr lang="en-IN" dirty="0"/>
        </a:p>
      </dgm:t>
    </dgm:pt>
    <dgm:pt modelId="{E7D9018C-5ED4-4406-948D-965B7910240D}" type="parTrans" cxnId="{DD65DF01-C307-40BC-B2BF-F8A4B38CC921}">
      <dgm:prSet/>
      <dgm:spPr/>
      <dgm:t>
        <a:bodyPr/>
        <a:lstStyle/>
        <a:p>
          <a:endParaRPr lang="en-IN"/>
        </a:p>
      </dgm:t>
    </dgm:pt>
    <dgm:pt modelId="{47ABE8EC-6A24-43AC-90B7-C181620B03C8}" type="sibTrans" cxnId="{DD65DF01-C307-40BC-B2BF-F8A4B38CC921}">
      <dgm:prSet/>
      <dgm:spPr/>
      <dgm:t>
        <a:bodyPr/>
        <a:lstStyle/>
        <a:p>
          <a:endParaRPr lang="en-IN"/>
        </a:p>
      </dgm:t>
    </dgm:pt>
    <dgm:pt modelId="{8F5DCE90-3882-4DE1-BB6A-F42028C67E2D}">
      <dgm:prSet phldrT="[Text]"/>
      <dgm:spPr>
        <a:solidFill>
          <a:schemeClr val="accent4">
            <a:lumMod val="60000"/>
            <a:lumOff val="40000"/>
            <a:alpha val="58000"/>
          </a:schemeClr>
        </a:solidFill>
      </dgm:spPr>
      <dgm:t>
        <a:bodyPr/>
        <a:lstStyle/>
        <a:p>
          <a:endParaRPr lang="en-IN" dirty="0"/>
        </a:p>
      </dgm:t>
    </dgm:pt>
    <dgm:pt modelId="{EA6CD7BE-7352-4AC6-90D6-54C5DE07FD16}" type="parTrans" cxnId="{1BD2C7F1-6F94-4DB5-809E-5CCB2436284A}">
      <dgm:prSet/>
      <dgm:spPr/>
      <dgm:t>
        <a:bodyPr/>
        <a:lstStyle/>
        <a:p>
          <a:endParaRPr lang="en-IN"/>
        </a:p>
      </dgm:t>
    </dgm:pt>
    <dgm:pt modelId="{24DBFB51-611A-4700-B310-9A6777D6FA5C}" type="sibTrans" cxnId="{1BD2C7F1-6F94-4DB5-809E-5CCB2436284A}">
      <dgm:prSet/>
      <dgm:spPr/>
      <dgm:t>
        <a:bodyPr/>
        <a:lstStyle/>
        <a:p>
          <a:endParaRPr lang="en-IN"/>
        </a:p>
      </dgm:t>
    </dgm:pt>
    <dgm:pt modelId="{2F63A5BF-CF1F-4183-B40E-F14B5F469ECC}">
      <dgm:prSet phldrT="[Text]"/>
      <dgm:spPr>
        <a:solidFill>
          <a:schemeClr val="accent2">
            <a:lumMod val="40000"/>
            <a:lumOff val="60000"/>
            <a:alpha val="82000"/>
          </a:schemeClr>
        </a:solidFill>
      </dgm:spPr>
      <dgm:t>
        <a:bodyPr/>
        <a:lstStyle/>
        <a:p>
          <a:endParaRPr lang="en-IN" dirty="0"/>
        </a:p>
      </dgm:t>
    </dgm:pt>
    <dgm:pt modelId="{817F4538-7F04-46EB-846B-6D2E6B1F2CAC}" type="parTrans" cxnId="{69E069F0-C874-4165-B1E5-E72AC4057D04}">
      <dgm:prSet/>
      <dgm:spPr/>
      <dgm:t>
        <a:bodyPr/>
        <a:lstStyle/>
        <a:p>
          <a:endParaRPr lang="en-IN"/>
        </a:p>
      </dgm:t>
    </dgm:pt>
    <dgm:pt modelId="{77FD585A-296E-4317-B818-0D9BC3B804A5}" type="sibTrans" cxnId="{69E069F0-C874-4165-B1E5-E72AC4057D04}">
      <dgm:prSet/>
      <dgm:spPr/>
      <dgm:t>
        <a:bodyPr/>
        <a:lstStyle/>
        <a:p>
          <a:endParaRPr lang="en-IN"/>
        </a:p>
      </dgm:t>
    </dgm:pt>
    <dgm:pt modelId="{4340E2AF-033E-4ED1-B390-D6FD0893D4C0}">
      <dgm:prSet phldrT="[Text]" custT="1"/>
      <dgm:spPr>
        <a:solidFill>
          <a:schemeClr val="accent2">
            <a:lumMod val="20000"/>
            <a:lumOff val="80000"/>
            <a:alpha val="90000"/>
          </a:schemeClr>
        </a:solidFill>
      </dgm:spPr>
      <dgm:t>
        <a:bodyPr/>
        <a:lstStyle/>
        <a:p>
          <a:endParaRPr lang="en-IN" sz="900" dirty="0"/>
        </a:p>
      </dgm:t>
    </dgm:pt>
    <dgm:pt modelId="{0C8F6183-668B-4BA6-932E-0D0EC17EFAD7}" type="parTrans" cxnId="{2A1B6A0B-F652-4D33-866C-57776EEDED41}">
      <dgm:prSet/>
      <dgm:spPr/>
      <dgm:t>
        <a:bodyPr/>
        <a:lstStyle/>
        <a:p>
          <a:endParaRPr lang="en-IN"/>
        </a:p>
      </dgm:t>
    </dgm:pt>
    <dgm:pt modelId="{184DA736-C529-49C3-A42A-6C6542CD806C}" type="sibTrans" cxnId="{2A1B6A0B-F652-4D33-866C-57776EEDED41}">
      <dgm:prSet/>
      <dgm:spPr/>
      <dgm:t>
        <a:bodyPr/>
        <a:lstStyle/>
        <a:p>
          <a:endParaRPr lang="en-IN"/>
        </a:p>
      </dgm:t>
    </dgm:pt>
    <dgm:pt modelId="{72829261-2B80-4D4C-98FF-B80B25E29535}" type="pres">
      <dgm:prSet presAssocID="{D9EA99D2-6813-4F94-AC56-D6D15EBA6898}" presName="diagram" presStyleCnt="0">
        <dgm:presLayoutVars>
          <dgm:dir/>
          <dgm:resizeHandles val="exact"/>
        </dgm:presLayoutVars>
      </dgm:prSet>
      <dgm:spPr/>
    </dgm:pt>
    <dgm:pt modelId="{284799E9-3107-4798-AE2F-956C72A56DC1}" type="pres">
      <dgm:prSet presAssocID="{4340E2AF-033E-4ED1-B390-D6FD0893D4C0}" presName="node" presStyleLbl="node1" presStyleIdx="0" presStyleCnt="6" custScaleX="96143" custScaleY="94523" custLinFactNeighborX="-28050" custLinFactNeighborY="2351">
        <dgm:presLayoutVars>
          <dgm:bulletEnabled val="1"/>
        </dgm:presLayoutVars>
      </dgm:prSet>
      <dgm:spPr/>
    </dgm:pt>
    <dgm:pt modelId="{93B1BE71-A13D-4E85-9BBD-C2B507F47984}" type="pres">
      <dgm:prSet presAssocID="{184DA736-C529-49C3-A42A-6C6542CD806C}" presName="sibTrans" presStyleCnt="0"/>
      <dgm:spPr/>
    </dgm:pt>
    <dgm:pt modelId="{FE3405EB-465E-44DB-AEC7-5E563F33EF09}" type="pres">
      <dgm:prSet presAssocID="{2F63A5BF-CF1F-4183-B40E-F14B5F469ECC}" presName="node" presStyleLbl="node1" presStyleIdx="1" presStyleCnt="6" custLinFactNeighborX="1928" custLinFactNeighborY="5210">
        <dgm:presLayoutVars>
          <dgm:bulletEnabled val="1"/>
        </dgm:presLayoutVars>
      </dgm:prSet>
      <dgm:spPr/>
    </dgm:pt>
    <dgm:pt modelId="{1850EC6F-D534-41DD-B2C2-40130A6DBC5C}" type="pres">
      <dgm:prSet presAssocID="{77FD585A-296E-4317-B818-0D9BC3B804A5}" presName="sibTrans" presStyleCnt="0"/>
      <dgm:spPr/>
    </dgm:pt>
    <dgm:pt modelId="{5B7EFE51-DC92-4332-B761-BFDF8A66C895}" type="pres">
      <dgm:prSet presAssocID="{8F7EB337-B54F-42CC-AC0D-B61DAA8F8FE4}" presName="node" presStyleLbl="node1" presStyleIdx="2" presStyleCnt="6" custLinFactNeighborX="1057" custLinFactNeighborY="3790">
        <dgm:presLayoutVars>
          <dgm:bulletEnabled val="1"/>
        </dgm:presLayoutVars>
      </dgm:prSet>
      <dgm:spPr/>
    </dgm:pt>
    <dgm:pt modelId="{F92031C7-3C82-4BFB-93E3-977BA827C276}" type="pres">
      <dgm:prSet presAssocID="{A812EA65-E2DA-4347-A1F0-334FD4D4BDEA}" presName="sibTrans" presStyleCnt="0"/>
      <dgm:spPr/>
    </dgm:pt>
    <dgm:pt modelId="{4D837C37-A5CA-4929-83AD-8F1757130FCA}" type="pres">
      <dgm:prSet presAssocID="{05D0469D-29FD-48D6-838B-B9E16DCD85BF}" presName="node" presStyleLbl="node1" presStyleIdx="3" presStyleCnt="6" custScaleY="105134">
        <dgm:presLayoutVars>
          <dgm:bulletEnabled val="1"/>
        </dgm:presLayoutVars>
      </dgm:prSet>
      <dgm:spPr/>
    </dgm:pt>
    <dgm:pt modelId="{642E117A-1ABD-4FB9-8543-65D933CB4651}" type="pres">
      <dgm:prSet presAssocID="{47ABE8EC-6A24-43AC-90B7-C181620B03C8}" presName="sibTrans" presStyleCnt="0"/>
      <dgm:spPr/>
    </dgm:pt>
    <dgm:pt modelId="{26C0E104-45C2-462E-8D97-AFBDAD2B31D3}" type="pres">
      <dgm:prSet presAssocID="{8F5DCE90-3882-4DE1-BB6A-F42028C67E2D}" presName="node" presStyleLbl="node1" presStyleIdx="4" presStyleCnt="6" custScaleX="99483" custScaleY="107440">
        <dgm:presLayoutVars>
          <dgm:bulletEnabled val="1"/>
        </dgm:presLayoutVars>
      </dgm:prSet>
      <dgm:spPr/>
    </dgm:pt>
    <dgm:pt modelId="{A70509E6-96CE-41EF-AF53-FB5B0E951436}" type="pres">
      <dgm:prSet presAssocID="{24DBFB51-611A-4700-B310-9A6777D6FA5C}" presName="sibTrans" presStyleCnt="0"/>
      <dgm:spPr/>
    </dgm:pt>
    <dgm:pt modelId="{796DA60C-523B-4A45-B41F-3DCB6271AB66}" type="pres">
      <dgm:prSet presAssocID="{D7D03D0C-9573-4D56-943D-86833D433252}" presName="node" presStyleLbl="node1" presStyleIdx="5" presStyleCnt="6" custScaleX="104049" custScaleY="107794">
        <dgm:presLayoutVars>
          <dgm:bulletEnabled val="1"/>
        </dgm:presLayoutVars>
      </dgm:prSet>
      <dgm:spPr/>
    </dgm:pt>
  </dgm:ptLst>
  <dgm:cxnLst>
    <dgm:cxn modelId="{DD65DF01-C307-40BC-B2BF-F8A4B38CC921}" srcId="{D9EA99D2-6813-4F94-AC56-D6D15EBA6898}" destId="{05D0469D-29FD-48D6-838B-B9E16DCD85BF}" srcOrd="3" destOrd="0" parTransId="{E7D9018C-5ED4-4406-948D-965B7910240D}" sibTransId="{47ABE8EC-6A24-43AC-90B7-C181620B03C8}"/>
    <dgm:cxn modelId="{2A1B6A0B-F652-4D33-866C-57776EEDED41}" srcId="{D9EA99D2-6813-4F94-AC56-D6D15EBA6898}" destId="{4340E2AF-033E-4ED1-B390-D6FD0893D4C0}" srcOrd="0" destOrd="0" parTransId="{0C8F6183-668B-4BA6-932E-0D0EC17EFAD7}" sibTransId="{184DA736-C529-49C3-A42A-6C6542CD806C}"/>
    <dgm:cxn modelId="{38A8E11C-D7ED-4F0E-B76D-E36A1D4A4A1F}" type="presOf" srcId="{D9EA99D2-6813-4F94-AC56-D6D15EBA6898}" destId="{72829261-2B80-4D4C-98FF-B80B25E29535}" srcOrd="0" destOrd="0" presId="urn:microsoft.com/office/officeart/2005/8/layout/default"/>
    <dgm:cxn modelId="{62DA7420-0B78-46B4-9025-DD1A2A2A5167}" type="presOf" srcId="{8F7EB337-B54F-42CC-AC0D-B61DAA8F8FE4}" destId="{5B7EFE51-DC92-4332-B761-BFDF8A66C895}" srcOrd="0" destOrd="0" presId="urn:microsoft.com/office/officeart/2005/8/layout/default"/>
    <dgm:cxn modelId="{83AF752E-8529-47B8-A463-3D438F0383F4}" type="presOf" srcId="{4340E2AF-033E-4ED1-B390-D6FD0893D4C0}" destId="{284799E9-3107-4798-AE2F-956C72A56DC1}" srcOrd="0" destOrd="0" presId="urn:microsoft.com/office/officeart/2005/8/layout/default"/>
    <dgm:cxn modelId="{B01AB15C-BDF1-48EC-8556-526906FCE574}" srcId="{D9EA99D2-6813-4F94-AC56-D6D15EBA6898}" destId="{D7D03D0C-9573-4D56-943D-86833D433252}" srcOrd="5" destOrd="0" parTransId="{5313C289-04EF-4249-8AB8-59BD504EC185}" sibTransId="{2CE4A1A4-E21B-49AF-8B8A-994C641FA514}"/>
    <dgm:cxn modelId="{FB7DD267-A88C-40B6-9826-CABAF8BB2F2A}" type="presOf" srcId="{D7D03D0C-9573-4D56-943D-86833D433252}" destId="{796DA60C-523B-4A45-B41F-3DCB6271AB66}" srcOrd="0" destOrd="0" presId="urn:microsoft.com/office/officeart/2005/8/layout/default"/>
    <dgm:cxn modelId="{1DE80F4A-6ECC-4ADB-B49C-95B466AB75B8}" type="presOf" srcId="{8F5DCE90-3882-4DE1-BB6A-F42028C67E2D}" destId="{26C0E104-45C2-462E-8D97-AFBDAD2B31D3}" srcOrd="0" destOrd="0" presId="urn:microsoft.com/office/officeart/2005/8/layout/default"/>
    <dgm:cxn modelId="{CC6B86A5-6849-479A-B811-CECC3EC87A72}" type="presOf" srcId="{05D0469D-29FD-48D6-838B-B9E16DCD85BF}" destId="{4D837C37-A5CA-4929-83AD-8F1757130FCA}" srcOrd="0" destOrd="0" presId="urn:microsoft.com/office/officeart/2005/8/layout/default"/>
    <dgm:cxn modelId="{1A7590E2-7F5C-49DF-A52A-9A50B3CEA0D2}" srcId="{D9EA99D2-6813-4F94-AC56-D6D15EBA6898}" destId="{8F7EB337-B54F-42CC-AC0D-B61DAA8F8FE4}" srcOrd="2" destOrd="0" parTransId="{5B9CFC33-B09A-40E6-8984-168BCD64E040}" sibTransId="{A812EA65-E2DA-4347-A1F0-334FD4D4BDEA}"/>
    <dgm:cxn modelId="{69E069F0-C874-4165-B1E5-E72AC4057D04}" srcId="{D9EA99D2-6813-4F94-AC56-D6D15EBA6898}" destId="{2F63A5BF-CF1F-4183-B40E-F14B5F469ECC}" srcOrd="1" destOrd="0" parTransId="{817F4538-7F04-46EB-846B-6D2E6B1F2CAC}" sibTransId="{77FD585A-296E-4317-B818-0D9BC3B804A5}"/>
    <dgm:cxn modelId="{1BD2C7F1-6F94-4DB5-809E-5CCB2436284A}" srcId="{D9EA99D2-6813-4F94-AC56-D6D15EBA6898}" destId="{8F5DCE90-3882-4DE1-BB6A-F42028C67E2D}" srcOrd="4" destOrd="0" parTransId="{EA6CD7BE-7352-4AC6-90D6-54C5DE07FD16}" sibTransId="{24DBFB51-611A-4700-B310-9A6777D6FA5C}"/>
    <dgm:cxn modelId="{35C1DCF4-CB33-424A-BD50-9C75BB354430}" type="presOf" srcId="{2F63A5BF-CF1F-4183-B40E-F14B5F469ECC}" destId="{FE3405EB-465E-44DB-AEC7-5E563F33EF09}" srcOrd="0" destOrd="0" presId="urn:microsoft.com/office/officeart/2005/8/layout/default"/>
    <dgm:cxn modelId="{9E24FA66-C1C1-4F58-BCF8-E6ABADFC8027}" type="presParOf" srcId="{72829261-2B80-4D4C-98FF-B80B25E29535}" destId="{284799E9-3107-4798-AE2F-956C72A56DC1}" srcOrd="0" destOrd="0" presId="urn:microsoft.com/office/officeart/2005/8/layout/default"/>
    <dgm:cxn modelId="{9DA24238-11F2-4142-BD37-2E6E556C94B2}" type="presParOf" srcId="{72829261-2B80-4D4C-98FF-B80B25E29535}" destId="{93B1BE71-A13D-4E85-9BBD-C2B507F47984}" srcOrd="1" destOrd="0" presId="urn:microsoft.com/office/officeart/2005/8/layout/default"/>
    <dgm:cxn modelId="{BD67C08A-31B4-4196-A2ED-A02ED3C2E592}" type="presParOf" srcId="{72829261-2B80-4D4C-98FF-B80B25E29535}" destId="{FE3405EB-465E-44DB-AEC7-5E563F33EF09}" srcOrd="2" destOrd="0" presId="urn:microsoft.com/office/officeart/2005/8/layout/default"/>
    <dgm:cxn modelId="{5179B939-DEFD-4A43-8F8F-22AE87ECA2E3}" type="presParOf" srcId="{72829261-2B80-4D4C-98FF-B80B25E29535}" destId="{1850EC6F-D534-41DD-B2C2-40130A6DBC5C}" srcOrd="3" destOrd="0" presId="urn:microsoft.com/office/officeart/2005/8/layout/default"/>
    <dgm:cxn modelId="{7F80A72E-6211-4639-B13F-567D7FD3AA16}" type="presParOf" srcId="{72829261-2B80-4D4C-98FF-B80B25E29535}" destId="{5B7EFE51-DC92-4332-B761-BFDF8A66C895}" srcOrd="4" destOrd="0" presId="urn:microsoft.com/office/officeart/2005/8/layout/default"/>
    <dgm:cxn modelId="{3AD85810-DEEB-47CE-BCAA-D41FE269294E}" type="presParOf" srcId="{72829261-2B80-4D4C-98FF-B80B25E29535}" destId="{F92031C7-3C82-4BFB-93E3-977BA827C276}" srcOrd="5" destOrd="0" presId="urn:microsoft.com/office/officeart/2005/8/layout/default"/>
    <dgm:cxn modelId="{8B150DC5-0406-4901-AC9B-FF4782A195DE}" type="presParOf" srcId="{72829261-2B80-4D4C-98FF-B80B25E29535}" destId="{4D837C37-A5CA-4929-83AD-8F1757130FCA}" srcOrd="6" destOrd="0" presId="urn:microsoft.com/office/officeart/2005/8/layout/default"/>
    <dgm:cxn modelId="{8325E959-141F-43A5-8643-40D50B83375E}" type="presParOf" srcId="{72829261-2B80-4D4C-98FF-B80B25E29535}" destId="{642E117A-1ABD-4FB9-8543-65D933CB4651}" srcOrd="7" destOrd="0" presId="urn:microsoft.com/office/officeart/2005/8/layout/default"/>
    <dgm:cxn modelId="{91A2223E-50C3-478C-A436-5B8A4F84851E}" type="presParOf" srcId="{72829261-2B80-4D4C-98FF-B80B25E29535}" destId="{26C0E104-45C2-462E-8D97-AFBDAD2B31D3}" srcOrd="8" destOrd="0" presId="urn:microsoft.com/office/officeart/2005/8/layout/default"/>
    <dgm:cxn modelId="{A48BE99D-4D0E-4E21-B07D-A60A479F026D}" type="presParOf" srcId="{72829261-2B80-4D4C-98FF-B80B25E29535}" destId="{A70509E6-96CE-41EF-AF53-FB5B0E951436}" srcOrd="9" destOrd="0" presId="urn:microsoft.com/office/officeart/2005/8/layout/default"/>
    <dgm:cxn modelId="{19DEA1E4-AE26-4B5E-A20E-200D667A09C8}" type="presParOf" srcId="{72829261-2B80-4D4C-98FF-B80B25E29535}" destId="{796DA60C-523B-4A45-B41F-3DCB6271AB66}" srcOrd="10" destOrd="0" presId="urn:microsoft.com/office/officeart/2005/8/layout/defaul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FA2AD7A-6AF1-452B-9A09-4055E5A29FCD}">
      <dsp:nvSpPr>
        <dsp:cNvPr id="0" name=""/>
        <dsp:cNvSpPr/>
      </dsp:nvSpPr>
      <dsp:spPr>
        <a:xfrm>
          <a:off x="5297709" y="2048079"/>
          <a:ext cx="4163165" cy="659925"/>
        </a:xfrm>
        <a:custGeom>
          <a:avLst/>
          <a:gdLst/>
          <a:ahLst/>
          <a:cxnLst/>
          <a:rect l="0" t="0" r="0" b="0"/>
          <a:pathLst>
            <a:path>
              <a:moveTo>
                <a:pt x="0" y="0"/>
              </a:moveTo>
              <a:lnTo>
                <a:pt x="0" y="449720"/>
              </a:lnTo>
              <a:lnTo>
                <a:pt x="4163165" y="449720"/>
              </a:lnTo>
              <a:lnTo>
                <a:pt x="4163165" y="659925"/>
              </a:lnTo>
            </a:path>
          </a:pathLst>
        </a:custGeom>
        <a:noFill/>
        <a:ln w="25400" cap="flat" cmpd="sng" algn="ctr">
          <a:solidFill>
            <a:schemeClr val="dk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DE5755F-A2CF-4C46-89A2-36E42FCDFD53}">
      <dsp:nvSpPr>
        <dsp:cNvPr id="0" name=""/>
        <dsp:cNvSpPr/>
      </dsp:nvSpPr>
      <dsp:spPr>
        <a:xfrm>
          <a:off x="5297709" y="2048079"/>
          <a:ext cx="1386662" cy="659925"/>
        </a:xfrm>
        <a:custGeom>
          <a:avLst/>
          <a:gdLst/>
          <a:ahLst/>
          <a:cxnLst/>
          <a:rect l="0" t="0" r="0" b="0"/>
          <a:pathLst>
            <a:path>
              <a:moveTo>
                <a:pt x="0" y="0"/>
              </a:moveTo>
              <a:lnTo>
                <a:pt x="0" y="449720"/>
              </a:lnTo>
              <a:lnTo>
                <a:pt x="1386662" y="449720"/>
              </a:lnTo>
              <a:lnTo>
                <a:pt x="1386662" y="659925"/>
              </a:lnTo>
            </a:path>
          </a:pathLst>
        </a:custGeom>
        <a:noFill/>
        <a:ln w="25400" cap="flat" cmpd="sng" algn="ctr">
          <a:solidFill>
            <a:schemeClr val="dk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BDC4852-8E38-486F-83B6-BA43B3396422}">
      <dsp:nvSpPr>
        <dsp:cNvPr id="0" name=""/>
        <dsp:cNvSpPr/>
      </dsp:nvSpPr>
      <dsp:spPr>
        <a:xfrm>
          <a:off x="3911046" y="2048079"/>
          <a:ext cx="1386662" cy="659925"/>
        </a:xfrm>
        <a:custGeom>
          <a:avLst/>
          <a:gdLst/>
          <a:ahLst/>
          <a:cxnLst/>
          <a:rect l="0" t="0" r="0" b="0"/>
          <a:pathLst>
            <a:path>
              <a:moveTo>
                <a:pt x="1386662" y="0"/>
              </a:moveTo>
              <a:lnTo>
                <a:pt x="1386662" y="449720"/>
              </a:lnTo>
              <a:lnTo>
                <a:pt x="0" y="449720"/>
              </a:lnTo>
              <a:lnTo>
                <a:pt x="0" y="659925"/>
              </a:lnTo>
            </a:path>
          </a:pathLst>
        </a:custGeom>
        <a:noFill/>
        <a:ln w="25400" cap="flat" cmpd="sng" algn="ctr">
          <a:solidFill>
            <a:schemeClr val="dk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A1D1B8D-2FC3-498E-A731-8420D59E8FA6}">
      <dsp:nvSpPr>
        <dsp:cNvPr id="0" name=""/>
        <dsp:cNvSpPr/>
      </dsp:nvSpPr>
      <dsp:spPr>
        <a:xfrm>
          <a:off x="1137720" y="2048079"/>
          <a:ext cx="4159988" cy="659925"/>
        </a:xfrm>
        <a:custGeom>
          <a:avLst/>
          <a:gdLst/>
          <a:ahLst/>
          <a:cxnLst/>
          <a:rect l="0" t="0" r="0" b="0"/>
          <a:pathLst>
            <a:path>
              <a:moveTo>
                <a:pt x="4159988" y="0"/>
              </a:moveTo>
              <a:lnTo>
                <a:pt x="4159988" y="449720"/>
              </a:lnTo>
              <a:lnTo>
                <a:pt x="0" y="449720"/>
              </a:lnTo>
              <a:lnTo>
                <a:pt x="0" y="659925"/>
              </a:lnTo>
            </a:path>
          </a:pathLst>
        </a:custGeom>
        <a:noFill/>
        <a:ln w="25400" cap="flat" cmpd="sng" algn="ctr">
          <a:solidFill>
            <a:schemeClr val="dk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7150B66-FD3A-4D0C-AFC2-158294253377}">
      <dsp:nvSpPr>
        <dsp:cNvPr id="0" name=""/>
        <dsp:cNvSpPr/>
      </dsp:nvSpPr>
      <dsp:spPr>
        <a:xfrm>
          <a:off x="3686000" y="137574"/>
          <a:ext cx="3223416" cy="1910505"/>
        </a:xfrm>
        <a:prstGeom prst="roundRect">
          <a:avLst>
            <a:gd name="adj" fmla="val 10000"/>
          </a:avLst>
        </a:prstGeom>
        <a:solidFill>
          <a:schemeClr val="lt1">
            <a:hueOff val="0"/>
            <a:satOff val="0"/>
            <a:lumOff val="0"/>
            <a:alphaOff val="0"/>
          </a:schemeClr>
        </a:solidFill>
        <a:ln w="38100" cap="flat" cmpd="sng" algn="ctr">
          <a:solidFill>
            <a:schemeClr val="dk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5D55CBBF-9499-4BB3-AAAB-3306C6E8A2C4}">
      <dsp:nvSpPr>
        <dsp:cNvPr id="0" name=""/>
        <dsp:cNvSpPr/>
      </dsp:nvSpPr>
      <dsp:spPr>
        <a:xfrm>
          <a:off x="3938121" y="377088"/>
          <a:ext cx="3223416" cy="1910505"/>
        </a:xfrm>
        <a:prstGeom prst="roundRect">
          <a:avLst>
            <a:gd name="adj" fmla="val 10000"/>
          </a:avLst>
        </a:prstGeom>
        <a:solidFill>
          <a:schemeClr val="dk1">
            <a:alpha val="90000"/>
            <a:tint val="40000"/>
            <a:hueOff val="0"/>
            <a:satOff val="0"/>
            <a:lumOff val="0"/>
            <a:alphaOff val="0"/>
          </a:schemeClr>
        </a:solidFill>
        <a:ln w="25400" cap="flat" cmpd="sng" algn="ctr">
          <a:solidFill>
            <a:schemeClr val="dk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Monospac821 BT" panose="020B0609020202020204" pitchFamily="49" charset="0"/>
            </a:rPr>
            <a:t>Some common problems faced earlier were:</a:t>
          </a:r>
          <a:endParaRPr lang="en-IN" sz="1400" kern="1200" dirty="0"/>
        </a:p>
      </dsp:txBody>
      <dsp:txXfrm>
        <a:off x="3994078" y="433045"/>
        <a:ext cx="3111502" cy="1798591"/>
      </dsp:txXfrm>
    </dsp:sp>
    <dsp:sp modelId="{A30E187B-950A-48D7-83EA-F11EEFC80AAD}">
      <dsp:nvSpPr>
        <dsp:cNvPr id="0" name=""/>
        <dsp:cNvSpPr/>
      </dsp:nvSpPr>
      <dsp:spPr>
        <a:xfrm>
          <a:off x="3177" y="2708005"/>
          <a:ext cx="2269084" cy="1440868"/>
        </a:xfrm>
        <a:prstGeom prst="roundRect">
          <a:avLst>
            <a:gd name="adj" fmla="val 10000"/>
          </a:avLst>
        </a:prstGeom>
        <a:solidFill>
          <a:schemeClr val="lt1">
            <a:hueOff val="0"/>
            <a:satOff val="0"/>
            <a:lumOff val="0"/>
            <a:alphaOff val="0"/>
          </a:schemeClr>
        </a:solidFill>
        <a:ln w="38100" cap="flat" cmpd="sng" algn="ctr">
          <a:solidFill>
            <a:schemeClr val="dk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11594476-FE55-4C95-8F94-22A6287B31D0}">
      <dsp:nvSpPr>
        <dsp:cNvPr id="0" name=""/>
        <dsp:cNvSpPr/>
      </dsp:nvSpPr>
      <dsp:spPr>
        <a:xfrm>
          <a:off x="255298" y="2947519"/>
          <a:ext cx="2269084" cy="1440868"/>
        </a:xfrm>
        <a:prstGeom prst="roundRect">
          <a:avLst>
            <a:gd name="adj" fmla="val 10000"/>
          </a:avLst>
        </a:prstGeom>
        <a:solidFill>
          <a:schemeClr val="dk1">
            <a:alpha val="90000"/>
            <a:tint val="40000"/>
            <a:hueOff val="0"/>
            <a:satOff val="0"/>
            <a:lumOff val="0"/>
            <a:alphaOff val="0"/>
          </a:schemeClr>
        </a:solidFill>
        <a:ln w="25400" cap="flat" cmpd="sng" algn="ctr">
          <a:solidFill>
            <a:schemeClr val="dk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Monospac821 BT" panose="020B0609020202020204" pitchFamily="49" charset="0"/>
            </a:rPr>
            <a:t>water conservation strategies relied heavily on manual methods of data collection and analysis. </a:t>
          </a:r>
          <a:endParaRPr lang="en-IN" sz="1400" kern="1200" dirty="0"/>
        </a:p>
      </dsp:txBody>
      <dsp:txXfrm>
        <a:off x="297500" y="2989721"/>
        <a:ext cx="2184680" cy="1356464"/>
      </dsp:txXfrm>
    </dsp:sp>
    <dsp:sp modelId="{AC31E776-5241-4DDA-9991-CDD142C73DF0}">
      <dsp:nvSpPr>
        <dsp:cNvPr id="0" name=""/>
        <dsp:cNvSpPr/>
      </dsp:nvSpPr>
      <dsp:spPr>
        <a:xfrm>
          <a:off x="2776503" y="2708005"/>
          <a:ext cx="2269084" cy="1440868"/>
        </a:xfrm>
        <a:prstGeom prst="roundRect">
          <a:avLst>
            <a:gd name="adj" fmla="val 10000"/>
          </a:avLst>
        </a:prstGeom>
        <a:solidFill>
          <a:schemeClr val="lt1">
            <a:hueOff val="0"/>
            <a:satOff val="0"/>
            <a:lumOff val="0"/>
            <a:alphaOff val="0"/>
          </a:schemeClr>
        </a:solidFill>
        <a:ln w="38100" cap="flat" cmpd="sng" algn="ctr">
          <a:solidFill>
            <a:schemeClr val="dk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1B89B239-5A96-4EB7-B4CC-BE9D3490ED16}">
      <dsp:nvSpPr>
        <dsp:cNvPr id="0" name=""/>
        <dsp:cNvSpPr/>
      </dsp:nvSpPr>
      <dsp:spPr>
        <a:xfrm>
          <a:off x="3028624" y="2947519"/>
          <a:ext cx="2269084" cy="1440868"/>
        </a:xfrm>
        <a:prstGeom prst="roundRect">
          <a:avLst>
            <a:gd name="adj" fmla="val 10000"/>
          </a:avLst>
        </a:prstGeom>
        <a:solidFill>
          <a:schemeClr val="dk1">
            <a:alpha val="90000"/>
            <a:tint val="40000"/>
            <a:hueOff val="0"/>
            <a:satOff val="0"/>
            <a:lumOff val="0"/>
            <a:alphaOff val="0"/>
          </a:schemeClr>
        </a:solidFill>
        <a:ln w="25400" cap="flat" cmpd="sng" algn="ctr">
          <a:solidFill>
            <a:schemeClr val="dk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marR="0" lvl="0" indent="0" algn="ctr" defTabSz="914400" eaLnBrk="1" fontAlgn="auto" latinLnBrk="0" hangingPunct="1">
            <a:lnSpc>
              <a:spcPct val="100000"/>
            </a:lnSpc>
            <a:spcBef>
              <a:spcPct val="0"/>
            </a:spcBef>
            <a:spcAft>
              <a:spcPts val="0"/>
            </a:spcAft>
            <a:buClrTx/>
            <a:buSzTx/>
            <a:buFontTx/>
            <a:buNone/>
            <a:tabLst/>
            <a:defRPr/>
          </a:pPr>
          <a:r>
            <a:rPr lang="en-US" sz="1400" kern="1200" dirty="0">
              <a:latin typeface="Monospac821 BT" panose="020B0609020202020204" pitchFamily="49" charset="0"/>
            </a:rPr>
            <a:t>This often resulted in data that was incomplete, inaccurate, or out of date.</a:t>
          </a:r>
          <a:endParaRPr lang="en-IN" sz="1400" kern="1200" dirty="0"/>
        </a:p>
        <a:p>
          <a:pPr marL="0" lvl="0" algn="ctr" defTabSz="666750">
            <a:lnSpc>
              <a:spcPct val="90000"/>
            </a:lnSpc>
            <a:spcBef>
              <a:spcPct val="0"/>
            </a:spcBef>
            <a:spcAft>
              <a:spcPct val="35000"/>
            </a:spcAft>
            <a:buNone/>
          </a:pPr>
          <a:endParaRPr lang="en-IN" sz="1400" kern="1200" dirty="0"/>
        </a:p>
      </dsp:txBody>
      <dsp:txXfrm>
        <a:off x="3070826" y="2989721"/>
        <a:ext cx="2184680" cy="1356464"/>
      </dsp:txXfrm>
    </dsp:sp>
    <dsp:sp modelId="{7C14EC38-2F9E-4431-AC63-EF6685125F68}">
      <dsp:nvSpPr>
        <dsp:cNvPr id="0" name=""/>
        <dsp:cNvSpPr/>
      </dsp:nvSpPr>
      <dsp:spPr>
        <a:xfrm>
          <a:off x="5549829" y="2708005"/>
          <a:ext cx="2269084" cy="1440868"/>
        </a:xfrm>
        <a:prstGeom prst="roundRect">
          <a:avLst>
            <a:gd name="adj" fmla="val 10000"/>
          </a:avLst>
        </a:prstGeom>
        <a:solidFill>
          <a:schemeClr val="lt1">
            <a:hueOff val="0"/>
            <a:satOff val="0"/>
            <a:lumOff val="0"/>
            <a:alphaOff val="0"/>
          </a:schemeClr>
        </a:solidFill>
        <a:ln w="38100" cap="flat" cmpd="sng" algn="ctr">
          <a:solidFill>
            <a:schemeClr val="dk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D1D3669E-DA0D-476A-824F-7D902473760B}">
      <dsp:nvSpPr>
        <dsp:cNvPr id="0" name=""/>
        <dsp:cNvSpPr/>
      </dsp:nvSpPr>
      <dsp:spPr>
        <a:xfrm>
          <a:off x="5801950" y="2947519"/>
          <a:ext cx="2269084" cy="1440868"/>
        </a:xfrm>
        <a:prstGeom prst="roundRect">
          <a:avLst>
            <a:gd name="adj" fmla="val 10000"/>
          </a:avLst>
        </a:prstGeom>
        <a:solidFill>
          <a:schemeClr val="dk1">
            <a:alpha val="90000"/>
            <a:tint val="40000"/>
            <a:hueOff val="0"/>
            <a:satOff val="0"/>
            <a:lumOff val="0"/>
            <a:alphaOff val="0"/>
          </a:schemeClr>
        </a:solidFill>
        <a:ln w="25400" cap="flat" cmpd="sng" algn="ctr">
          <a:solidFill>
            <a:schemeClr val="dk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Monospac821 BT" panose="020B0609020202020204" pitchFamily="49" charset="0"/>
            </a:rPr>
            <a:t>Identification of the problems accurately wasn’t easy.</a:t>
          </a:r>
          <a:endParaRPr lang="en-IN" sz="1400" kern="1200" dirty="0"/>
        </a:p>
      </dsp:txBody>
      <dsp:txXfrm>
        <a:off x="5844152" y="2989721"/>
        <a:ext cx="2184680" cy="1356464"/>
      </dsp:txXfrm>
    </dsp:sp>
    <dsp:sp modelId="{5A4DDBEA-8F9D-4301-9809-9F7C998D1A21}">
      <dsp:nvSpPr>
        <dsp:cNvPr id="0" name=""/>
        <dsp:cNvSpPr/>
      </dsp:nvSpPr>
      <dsp:spPr>
        <a:xfrm>
          <a:off x="8326332" y="2708005"/>
          <a:ext cx="2269084" cy="1440868"/>
        </a:xfrm>
        <a:prstGeom prst="roundRect">
          <a:avLst>
            <a:gd name="adj" fmla="val 10000"/>
          </a:avLst>
        </a:prstGeom>
        <a:solidFill>
          <a:schemeClr val="lt1">
            <a:hueOff val="0"/>
            <a:satOff val="0"/>
            <a:lumOff val="0"/>
            <a:alphaOff val="0"/>
          </a:schemeClr>
        </a:solidFill>
        <a:ln w="38100" cap="flat" cmpd="sng" algn="ctr">
          <a:solidFill>
            <a:schemeClr val="dk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35A3BD91-D980-4F83-AF33-07ABEFBB7E7D}">
      <dsp:nvSpPr>
        <dsp:cNvPr id="0" name=""/>
        <dsp:cNvSpPr/>
      </dsp:nvSpPr>
      <dsp:spPr>
        <a:xfrm>
          <a:off x="8578452" y="2947519"/>
          <a:ext cx="2269084" cy="1440868"/>
        </a:xfrm>
        <a:prstGeom prst="roundRect">
          <a:avLst>
            <a:gd name="adj" fmla="val 10000"/>
          </a:avLst>
        </a:prstGeom>
        <a:solidFill>
          <a:schemeClr val="dk1">
            <a:alpha val="90000"/>
            <a:tint val="40000"/>
            <a:hueOff val="0"/>
            <a:satOff val="0"/>
            <a:lumOff val="0"/>
            <a:alphaOff val="0"/>
          </a:schemeClr>
        </a:solidFill>
        <a:ln w="25400" cap="flat" cmpd="sng" algn="ctr">
          <a:solidFill>
            <a:schemeClr val="dk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IN" sz="1400" kern="1200" dirty="0">
              <a:latin typeface="Monospac821 BT" panose="020B0609020202020204" pitchFamily="49" charset="0"/>
            </a:rPr>
            <a:t>Lack of technological advancements and resources. </a:t>
          </a:r>
        </a:p>
      </dsp:txBody>
      <dsp:txXfrm>
        <a:off x="8620654" y="2989721"/>
        <a:ext cx="2184680" cy="135646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84799E9-3107-4798-AE2F-956C72A56DC1}">
      <dsp:nvSpPr>
        <dsp:cNvPr id="0" name=""/>
        <dsp:cNvSpPr/>
      </dsp:nvSpPr>
      <dsp:spPr>
        <a:xfrm>
          <a:off x="0" y="560738"/>
          <a:ext cx="2949043" cy="1739611"/>
        </a:xfrm>
        <a:prstGeom prst="rect">
          <a:avLst/>
        </a:prstGeom>
        <a:solidFill>
          <a:schemeClr val="accent2">
            <a:lumMod val="20000"/>
            <a:lumOff val="80000"/>
            <a:alpha val="9000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endParaRPr lang="en-IN" sz="900" kern="1200" dirty="0"/>
        </a:p>
      </dsp:txBody>
      <dsp:txXfrm>
        <a:off x="0" y="560738"/>
        <a:ext cx="2949043" cy="1739611"/>
      </dsp:txXfrm>
    </dsp:sp>
    <dsp:sp modelId="{FE3405EB-465E-44DB-AEC7-5E563F33EF09}">
      <dsp:nvSpPr>
        <dsp:cNvPr id="0" name=""/>
        <dsp:cNvSpPr/>
      </dsp:nvSpPr>
      <dsp:spPr>
        <a:xfrm>
          <a:off x="3428343" y="562956"/>
          <a:ext cx="3067351" cy="1840411"/>
        </a:xfrm>
        <a:prstGeom prst="rect">
          <a:avLst/>
        </a:prstGeom>
        <a:solidFill>
          <a:schemeClr val="accent2">
            <a:lumMod val="40000"/>
            <a:lumOff val="60000"/>
            <a:alpha val="8200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ctr" defTabSz="2889250">
            <a:lnSpc>
              <a:spcPct val="90000"/>
            </a:lnSpc>
            <a:spcBef>
              <a:spcPct val="0"/>
            </a:spcBef>
            <a:spcAft>
              <a:spcPct val="35000"/>
            </a:spcAft>
            <a:buNone/>
          </a:pPr>
          <a:endParaRPr lang="en-IN" sz="6500" kern="1200" dirty="0"/>
        </a:p>
      </dsp:txBody>
      <dsp:txXfrm>
        <a:off x="3428343" y="562956"/>
        <a:ext cx="3067351" cy="1840411"/>
      </dsp:txXfrm>
    </dsp:sp>
    <dsp:sp modelId="{5B7EFE51-DC92-4332-B761-BFDF8A66C895}">
      <dsp:nvSpPr>
        <dsp:cNvPr id="0" name=""/>
        <dsp:cNvSpPr/>
      </dsp:nvSpPr>
      <dsp:spPr>
        <a:xfrm>
          <a:off x="6775714" y="536822"/>
          <a:ext cx="3067351" cy="1840411"/>
        </a:xfrm>
        <a:prstGeom prst="rect">
          <a:avLst/>
        </a:prstGeom>
        <a:solidFill>
          <a:schemeClr val="accent2">
            <a:lumMod val="60000"/>
            <a:lumOff val="40000"/>
            <a:alpha val="7400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ctr" defTabSz="2889250">
            <a:lnSpc>
              <a:spcPct val="90000"/>
            </a:lnSpc>
            <a:spcBef>
              <a:spcPct val="0"/>
            </a:spcBef>
            <a:spcAft>
              <a:spcPct val="35000"/>
            </a:spcAft>
            <a:buNone/>
          </a:pPr>
          <a:endParaRPr lang="en-IN" sz="6500" kern="1200" dirty="0"/>
        </a:p>
      </dsp:txBody>
      <dsp:txXfrm>
        <a:off x="6775714" y="536822"/>
        <a:ext cx="3067351" cy="1840411"/>
      </dsp:txXfrm>
    </dsp:sp>
    <dsp:sp modelId="{4D837C37-A5CA-4929-83AD-8F1757130FCA}">
      <dsp:nvSpPr>
        <dsp:cNvPr id="0" name=""/>
        <dsp:cNvSpPr/>
      </dsp:nvSpPr>
      <dsp:spPr>
        <a:xfrm>
          <a:off x="102" y="2638694"/>
          <a:ext cx="3067351" cy="1934897"/>
        </a:xfrm>
        <a:prstGeom prst="rect">
          <a:avLst/>
        </a:prstGeom>
        <a:solidFill>
          <a:schemeClr val="accent4">
            <a:lumMod val="20000"/>
            <a:lumOff val="80000"/>
            <a:alpha val="6600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ctr" defTabSz="2889250">
            <a:lnSpc>
              <a:spcPct val="90000"/>
            </a:lnSpc>
            <a:spcBef>
              <a:spcPct val="0"/>
            </a:spcBef>
            <a:spcAft>
              <a:spcPct val="35000"/>
            </a:spcAft>
            <a:buNone/>
          </a:pPr>
          <a:endParaRPr lang="en-IN" sz="6500" kern="1200" dirty="0"/>
        </a:p>
      </dsp:txBody>
      <dsp:txXfrm>
        <a:off x="102" y="2638694"/>
        <a:ext cx="3067351" cy="1934897"/>
      </dsp:txXfrm>
    </dsp:sp>
    <dsp:sp modelId="{26C0E104-45C2-462E-8D97-AFBDAD2B31D3}">
      <dsp:nvSpPr>
        <dsp:cNvPr id="0" name=""/>
        <dsp:cNvSpPr/>
      </dsp:nvSpPr>
      <dsp:spPr>
        <a:xfrm>
          <a:off x="3374189" y="2617474"/>
          <a:ext cx="3051493" cy="1977337"/>
        </a:xfrm>
        <a:prstGeom prst="rect">
          <a:avLst/>
        </a:prstGeom>
        <a:solidFill>
          <a:schemeClr val="accent4">
            <a:lumMod val="60000"/>
            <a:lumOff val="40000"/>
            <a:alpha val="5800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ctr" defTabSz="2889250">
            <a:lnSpc>
              <a:spcPct val="90000"/>
            </a:lnSpc>
            <a:spcBef>
              <a:spcPct val="0"/>
            </a:spcBef>
            <a:spcAft>
              <a:spcPct val="35000"/>
            </a:spcAft>
            <a:buNone/>
          </a:pPr>
          <a:endParaRPr lang="en-IN" sz="6500" kern="1200" dirty="0"/>
        </a:p>
      </dsp:txBody>
      <dsp:txXfrm>
        <a:off x="3374189" y="2617474"/>
        <a:ext cx="3051493" cy="1977337"/>
      </dsp:txXfrm>
    </dsp:sp>
    <dsp:sp modelId="{796DA60C-523B-4A45-B41F-3DCB6271AB66}">
      <dsp:nvSpPr>
        <dsp:cNvPr id="0" name=""/>
        <dsp:cNvSpPr/>
      </dsp:nvSpPr>
      <dsp:spPr>
        <a:xfrm>
          <a:off x="6732418" y="2614217"/>
          <a:ext cx="3191548" cy="1983852"/>
        </a:xfrm>
        <a:prstGeom prst="rect">
          <a:avLst/>
        </a:prstGeom>
        <a:solidFill>
          <a:schemeClr val="accent4">
            <a:alpha val="5000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ctr" defTabSz="2889250">
            <a:lnSpc>
              <a:spcPct val="90000"/>
            </a:lnSpc>
            <a:spcBef>
              <a:spcPct val="0"/>
            </a:spcBef>
            <a:spcAft>
              <a:spcPct val="35000"/>
            </a:spcAft>
            <a:buNone/>
          </a:pPr>
          <a:endParaRPr lang="en-IN" sz="6500" kern="1200" dirty="0"/>
        </a:p>
      </dsp:txBody>
      <dsp:txXfrm>
        <a:off x="6732418" y="2614217"/>
        <a:ext cx="3191548" cy="1983852"/>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3169920" cy="481727"/>
          </a:xfrm>
          <a:prstGeom prst="rect">
            <a:avLst/>
          </a:prstGeom>
          <a:noFill/>
          <a:ln>
            <a:noFill/>
          </a:ln>
        </p:spPr>
        <p:txBody>
          <a:bodyPr spcFirstLastPara="1" wrap="square" lIns="96650" tIns="48325" rIns="96650" bIns="48325" anchor="t" anchorCtr="0">
            <a:noAutofit/>
          </a:bodyPr>
          <a:lstStyle>
            <a:lvl1pPr marR="0" lvl="0" algn="l" rtl="0">
              <a:spcBef>
                <a:spcPts val="0"/>
              </a:spcBef>
              <a:spcAft>
                <a:spcPts val="0"/>
              </a:spcAft>
              <a:buSzPts val="1400"/>
              <a:buNone/>
              <a:defRPr sz="13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4143587" y="0"/>
            <a:ext cx="3169920" cy="481727"/>
          </a:xfrm>
          <a:prstGeom prst="rect">
            <a:avLst/>
          </a:prstGeom>
          <a:noFill/>
          <a:ln>
            <a:noFill/>
          </a:ln>
        </p:spPr>
        <p:txBody>
          <a:bodyPr spcFirstLastPara="1" wrap="square" lIns="96650" tIns="48325" rIns="96650" bIns="48325" anchor="t" anchorCtr="0">
            <a:noAutofit/>
          </a:bodyPr>
          <a:lstStyle>
            <a:lvl1pPr marR="0" lvl="0" algn="r" rtl="0">
              <a:spcBef>
                <a:spcPts val="0"/>
              </a:spcBef>
              <a:spcAft>
                <a:spcPts val="0"/>
              </a:spcAft>
              <a:buSzPts val="1400"/>
              <a:buNone/>
              <a:defRPr sz="13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777875" y="1200150"/>
            <a:ext cx="5759450" cy="32400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731520" y="4620577"/>
            <a:ext cx="5852160" cy="3780473"/>
          </a:xfrm>
          <a:prstGeom prst="rect">
            <a:avLst/>
          </a:prstGeom>
          <a:noFill/>
          <a:ln>
            <a:noFill/>
          </a:ln>
        </p:spPr>
        <p:txBody>
          <a:bodyPr spcFirstLastPara="1" wrap="square" lIns="96650" tIns="48325" rIns="96650" bIns="48325"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9119474"/>
            <a:ext cx="3169920" cy="481726"/>
          </a:xfrm>
          <a:prstGeom prst="rect">
            <a:avLst/>
          </a:prstGeom>
          <a:noFill/>
          <a:ln>
            <a:noFill/>
          </a:ln>
        </p:spPr>
        <p:txBody>
          <a:bodyPr spcFirstLastPara="1" wrap="square" lIns="96650" tIns="48325" rIns="96650" bIns="48325" anchor="b" anchorCtr="0">
            <a:noAutofit/>
          </a:bodyPr>
          <a:lstStyle>
            <a:lvl1pPr marR="0" lvl="0" algn="l" rtl="0">
              <a:spcBef>
                <a:spcPts val="0"/>
              </a:spcBef>
              <a:spcAft>
                <a:spcPts val="0"/>
              </a:spcAft>
              <a:buSzPts val="1400"/>
              <a:buNone/>
              <a:defRPr sz="13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4143587" y="9119474"/>
            <a:ext cx="3169920" cy="481726"/>
          </a:xfrm>
          <a:prstGeom prst="rect">
            <a:avLst/>
          </a:prstGeom>
          <a:noFill/>
          <a:ln>
            <a:noFill/>
          </a:ln>
        </p:spPr>
        <p:txBody>
          <a:bodyPr spcFirstLastPara="1" wrap="square" lIns="96650" tIns="48325" rIns="96650" bIns="48325" anchor="b" anchorCtr="0">
            <a:noAutofit/>
          </a:bodyPr>
          <a:lstStyle/>
          <a:p>
            <a:pPr marL="0" marR="0" lvl="0" indent="0" algn="r" rtl="0">
              <a:spcBef>
                <a:spcPts val="0"/>
              </a:spcBef>
              <a:spcAft>
                <a:spcPts val="0"/>
              </a:spcAft>
              <a:buNone/>
            </a:pPr>
            <a:fld id="{00000000-1234-1234-1234-123412341234}" type="slidenum">
              <a:rPr lang="en-US" sz="1300" b="0" i="0" u="none" strike="noStrike" cap="none">
                <a:solidFill>
                  <a:schemeClr val="dk1"/>
                </a:solidFill>
                <a:latin typeface="Calibri"/>
                <a:ea typeface="Calibri"/>
                <a:cs typeface="Calibri"/>
                <a:sym typeface="Calibri"/>
              </a:rPr>
              <a:t>‹#›</a:t>
            </a:fld>
            <a:endParaRPr sz="13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557611532"/>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p1:notes"/>
          <p:cNvSpPr txBox="1">
            <a:spLocks noGrp="1"/>
          </p:cNvSpPr>
          <p:nvPr>
            <p:ph type="body" idx="1"/>
          </p:nvPr>
        </p:nvSpPr>
        <p:spPr>
          <a:xfrm>
            <a:off x="731520" y="4620577"/>
            <a:ext cx="5852160" cy="3780473"/>
          </a:xfrm>
          <a:prstGeom prst="rect">
            <a:avLst/>
          </a:prstGeom>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318" name="Google Shape;318;p1:notes"/>
          <p:cNvSpPr>
            <a:spLocks noGrp="1" noRot="1" noChangeAspect="1"/>
          </p:cNvSpPr>
          <p:nvPr>
            <p:ph type="sldImg" idx="2"/>
          </p:nvPr>
        </p:nvSpPr>
        <p:spPr>
          <a:xfrm>
            <a:off x="777875" y="1200150"/>
            <a:ext cx="5759450" cy="324008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300" b="0" i="0" u="none" strike="noStrike" cap="none" smtClean="0">
                <a:solidFill>
                  <a:schemeClr val="dk1"/>
                </a:solidFill>
                <a:latin typeface="Calibri"/>
                <a:ea typeface="Calibri"/>
                <a:cs typeface="Calibri"/>
                <a:sym typeface="Calibri"/>
              </a:rPr>
              <a:t>8</a:t>
            </a:fld>
            <a:endParaRPr lang="en-US" sz="13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3064679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300" b="0" i="0" u="none" strike="noStrike" cap="none" smtClean="0">
                <a:solidFill>
                  <a:schemeClr val="dk1"/>
                </a:solidFill>
                <a:latin typeface="Calibri"/>
                <a:ea typeface="Calibri"/>
                <a:cs typeface="Calibri"/>
                <a:sym typeface="Calibri"/>
              </a:rPr>
              <a:t>11</a:t>
            </a:fld>
            <a:endParaRPr lang="en-US" sz="13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663036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18"/>
        <p:cNvGrpSpPr/>
        <p:nvPr/>
      </p:nvGrpSpPr>
      <p:grpSpPr>
        <a:xfrm>
          <a:off x="0" y="0"/>
          <a:ext cx="0" cy="0"/>
          <a:chOff x="0" y="0"/>
          <a:chExt cx="0" cy="0"/>
        </a:xfrm>
      </p:grpSpPr>
      <p:sp>
        <p:nvSpPr>
          <p:cNvPr id="19" name="Google Shape;19;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fld id="{E8BFB79E-E715-4EB2-8E08-0F578751C56E}" type="datetime1">
              <a:rPr lang="en-IN" smtClean="0"/>
              <a:t>31-10-2023</a:t>
            </a:fld>
            <a:endParaRPr dirty="0"/>
          </a:p>
        </p:txBody>
      </p:sp>
      <p:sp>
        <p:nvSpPr>
          <p:cNvPr id="20" name="Google Shape;20;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r>
              <a:rPr lang="en-IN"/>
              <a:t>Department of Information Technology</a:t>
            </a:r>
            <a:endParaRPr dirty="0"/>
          </a:p>
        </p:txBody>
      </p:sp>
      <p:sp>
        <p:nvSpPr>
          <p:cNvPr id="21" name="Google Shape;21;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b="0" i="0" u="none" strike="noStrike" cap="none">
                <a:solidFill>
                  <a:schemeClr val="dk1"/>
                </a:solidFill>
                <a:latin typeface="Calibri"/>
                <a:ea typeface="Calibri"/>
                <a:cs typeface="Calibri"/>
                <a:sym typeface="Calibri"/>
              </a:defRPr>
            </a:lvl1pPr>
            <a:lvl2pPr marL="0" marR="0" lvl="1" indent="0" algn="l" rtl="0">
              <a:spcBef>
                <a:spcPts val="0"/>
              </a:spcBef>
              <a:buNone/>
              <a:defRPr sz="1800" b="0" i="0" u="none" strike="noStrike" cap="none">
                <a:solidFill>
                  <a:schemeClr val="dk1"/>
                </a:solidFill>
                <a:latin typeface="Calibri"/>
                <a:ea typeface="Calibri"/>
                <a:cs typeface="Calibri"/>
                <a:sym typeface="Calibri"/>
              </a:defRPr>
            </a:lvl2pPr>
            <a:lvl3pPr marL="0" marR="0" lvl="2" indent="0" algn="l" rtl="0">
              <a:spcBef>
                <a:spcPts val="0"/>
              </a:spcBef>
              <a:buNone/>
              <a:defRPr sz="1800" b="0" i="0" u="none" strike="noStrike" cap="none">
                <a:solidFill>
                  <a:schemeClr val="dk1"/>
                </a:solidFill>
                <a:latin typeface="Calibri"/>
                <a:ea typeface="Calibri"/>
                <a:cs typeface="Calibri"/>
                <a:sym typeface="Calibri"/>
              </a:defRPr>
            </a:lvl3pPr>
            <a:lvl4pPr marL="0" marR="0" lvl="3" indent="0" algn="l" rtl="0">
              <a:spcBef>
                <a:spcPts val="0"/>
              </a:spcBef>
              <a:buNone/>
              <a:defRPr sz="1800" b="0" i="0" u="none" strike="noStrike" cap="none">
                <a:solidFill>
                  <a:schemeClr val="dk1"/>
                </a:solidFill>
                <a:latin typeface="Calibri"/>
                <a:ea typeface="Calibri"/>
                <a:cs typeface="Calibri"/>
                <a:sym typeface="Calibri"/>
              </a:defRPr>
            </a:lvl4pPr>
            <a:lvl5pPr marL="0" marR="0" lvl="4" indent="0" algn="l" rtl="0">
              <a:spcBef>
                <a:spcPts val="0"/>
              </a:spcBef>
              <a:buNone/>
              <a:defRPr sz="1800" b="0" i="0" u="none" strike="noStrike" cap="none">
                <a:solidFill>
                  <a:schemeClr val="dk1"/>
                </a:solidFill>
                <a:latin typeface="Calibri"/>
                <a:ea typeface="Calibri"/>
                <a:cs typeface="Calibri"/>
                <a:sym typeface="Calibri"/>
              </a:defRPr>
            </a:lvl5pPr>
            <a:lvl6pPr marL="0" marR="0" lvl="5" indent="0" algn="l" rtl="0">
              <a:spcBef>
                <a:spcPts val="0"/>
              </a:spcBef>
              <a:buNone/>
              <a:defRPr sz="1800" b="0" i="0" u="none" strike="noStrike" cap="none">
                <a:solidFill>
                  <a:schemeClr val="dk1"/>
                </a:solidFill>
                <a:latin typeface="Calibri"/>
                <a:ea typeface="Calibri"/>
                <a:cs typeface="Calibri"/>
                <a:sym typeface="Calibri"/>
              </a:defRPr>
            </a:lvl6pPr>
            <a:lvl7pPr marL="0" marR="0" lvl="6" indent="0" algn="l" rtl="0">
              <a:spcBef>
                <a:spcPts val="0"/>
              </a:spcBef>
              <a:buNone/>
              <a:defRPr sz="1800" b="0" i="0" u="none" strike="noStrike" cap="none">
                <a:solidFill>
                  <a:schemeClr val="dk1"/>
                </a:solidFill>
                <a:latin typeface="Calibri"/>
                <a:ea typeface="Calibri"/>
                <a:cs typeface="Calibri"/>
                <a:sym typeface="Calibri"/>
              </a:defRPr>
            </a:lvl7pPr>
            <a:lvl8pPr marL="0" marR="0" lvl="7" indent="0" algn="l" rtl="0">
              <a:spcBef>
                <a:spcPts val="0"/>
              </a:spcBef>
              <a:buNone/>
              <a:defRPr sz="1800" b="0" i="0" u="none" strike="noStrike" cap="none">
                <a:solidFill>
                  <a:schemeClr val="dk1"/>
                </a:solidFill>
                <a:latin typeface="Calibri"/>
                <a:ea typeface="Calibri"/>
                <a:cs typeface="Calibri"/>
                <a:sym typeface="Calibri"/>
              </a:defRPr>
            </a:lvl8pPr>
            <a:lvl9pPr marL="0" marR="0" lvl="8" indent="0" algn="l" rtl="0">
              <a:spcBef>
                <a:spcPts val="0"/>
              </a:spcBef>
              <a:buNone/>
              <a:defRPr sz="18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dirty="0"/>
          </a:p>
        </p:txBody>
      </p:sp>
      <p:sp>
        <p:nvSpPr>
          <p:cNvPr id="22" name="Google Shape;22;p5"/>
          <p:cNvSpPr txBox="1">
            <a:spLocks noGrp="1"/>
          </p:cNvSpPr>
          <p:nvPr>
            <p:ph type="title"/>
          </p:nvPr>
        </p:nvSpPr>
        <p:spPr>
          <a:xfrm>
            <a:off x="1089764" y="214816"/>
            <a:ext cx="9870510" cy="874951"/>
          </a:xfrm>
          <a:prstGeom prst="rect">
            <a:avLst/>
          </a:prstGeom>
          <a:noFill/>
          <a:ln>
            <a:noFill/>
          </a:ln>
        </p:spPr>
        <p:txBody>
          <a:bodyPr spcFirstLastPara="1" wrap="square" lIns="91425" tIns="45700" rIns="91425" bIns="45700" anchor="t" anchorCtr="0">
            <a:noAutofit/>
          </a:bodyPr>
          <a:lstStyle>
            <a:lvl1pPr marR="0" lvl="0" algn="ctr" rtl="0">
              <a:lnSpc>
                <a:spcPct val="90000"/>
              </a:lnSpc>
              <a:spcBef>
                <a:spcPts val="0"/>
              </a:spcBef>
              <a:spcAft>
                <a:spcPts val="0"/>
              </a:spcAft>
              <a:buClr>
                <a:srgbClr val="C00000"/>
              </a:buClr>
              <a:buSzPts val="3600"/>
              <a:buFont typeface="Marcellus"/>
              <a:buNone/>
              <a:defRPr sz="3600" b="0" i="0" u="none" strike="noStrike" cap="none">
                <a:solidFill>
                  <a:srgbClr val="C00000"/>
                </a:solidFill>
                <a:latin typeface="Marcellus"/>
                <a:ea typeface="Marcellus"/>
                <a:cs typeface="Marcellus"/>
                <a:sym typeface="Marcellu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dirty="0"/>
          </a:p>
        </p:txBody>
      </p:sp>
      <p:sp>
        <p:nvSpPr>
          <p:cNvPr id="23" name="Google Shape;23;p5"/>
          <p:cNvSpPr txBox="1">
            <a:spLocks noGrp="1"/>
          </p:cNvSpPr>
          <p:nvPr>
            <p:ph type="body" idx="1"/>
          </p:nvPr>
        </p:nvSpPr>
        <p:spPr>
          <a:xfrm>
            <a:off x="546970" y="1324628"/>
            <a:ext cx="10972800" cy="4525963"/>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0"/>
              </a:spcBef>
              <a:spcAft>
                <a:spcPts val="0"/>
              </a:spcAft>
              <a:buClr>
                <a:schemeClr val="dk1"/>
              </a:buClr>
              <a:buSzPts val="2800"/>
              <a:buFont typeface="Arial"/>
              <a:buChar char="•"/>
              <a:defRPr sz="2800" b="0" i="0" u="none" strike="noStrike" cap="none">
                <a:solidFill>
                  <a:schemeClr val="dk1"/>
                </a:solidFill>
                <a:latin typeface="Fira Sans"/>
                <a:ea typeface="Fira Sans"/>
                <a:cs typeface="Fira Sans"/>
                <a:sym typeface="Fira Sans"/>
              </a:defRPr>
            </a:lvl1pPr>
            <a:lvl2pPr marL="914400" marR="0" lvl="1" indent="-381000" algn="l" rtl="0">
              <a:lnSpc>
                <a:spcPct val="90000"/>
              </a:lnSpc>
              <a:spcBef>
                <a:spcPts val="500"/>
              </a:spcBef>
              <a:spcAft>
                <a:spcPts val="0"/>
              </a:spcAft>
              <a:buClr>
                <a:schemeClr val="dk1"/>
              </a:buClr>
              <a:buSzPts val="2400"/>
              <a:buFont typeface="Courier New"/>
              <a:buChar char="o"/>
              <a:defRPr sz="2400" b="0" i="0" u="none" strike="noStrike" cap="none">
                <a:solidFill>
                  <a:schemeClr val="dk1"/>
                </a:solidFill>
                <a:latin typeface="Marcellus"/>
                <a:ea typeface="Marcellus"/>
                <a:cs typeface="Marcellus"/>
                <a:sym typeface="Marcellus"/>
              </a:defRPr>
            </a:lvl2pPr>
            <a:lvl3pPr marL="1371600" marR="0" lvl="2" indent="-355600" algn="l" rtl="0">
              <a:lnSpc>
                <a:spcPct val="90000"/>
              </a:lnSpc>
              <a:spcBef>
                <a:spcPts val="500"/>
              </a:spcBef>
              <a:spcAft>
                <a:spcPts val="0"/>
              </a:spcAft>
              <a:buClr>
                <a:schemeClr val="dk1"/>
              </a:buClr>
              <a:buSzPts val="2000"/>
              <a:buFont typeface="Calibri"/>
              <a:buChar char="−"/>
              <a:defRPr sz="2000" b="0" i="0" u="none" strike="noStrike" cap="none">
                <a:solidFill>
                  <a:schemeClr val="dk1"/>
                </a:solidFill>
                <a:latin typeface="Marcellus"/>
                <a:ea typeface="Marcellus"/>
                <a:cs typeface="Marcellus"/>
                <a:sym typeface="Marcellus"/>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arcellus"/>
                <a:ea typeface="Marcellus"/>
                <a:cs typeface="Marcellus"/>
                <a:sym typeface="Marcellus"/>
              </a:defRPr>
            </a:lvl4pPr>
            <a:lvl5pPr marL="2286000" marR="0" lvl="4" indent="-317500" algn="l" rtl="0">
              <a:lnSpc>
                <a:spcPct val="90000"/>
              </a:lnSpc>
              <a:spcBef>
                <a:spcPts val="500"/>
              </a:spcBef>
              <a:spcAft>
                <a:spcPts val="0"/>
              </a:spcAft>
              <a:buClr>
                <a:schemeClr val="dk1"/>
              </a:buClr>
              <a:buSzPts val="1400"/>
              <a:buFont typeface="Arial"/>
              <a:buChar char="•"/>
              <a:defRPr sz="1400" b="0" i="0" u="none" strike="noStrike" cap="none">
                <a:solidFill>
                  <a:schemeClr val="dk1"/>
                </a:solidFill>
                <a:latin typeface="Marcellus"/>
                <a:ea typeface="Marcellus"/>
                <a:cs typeface="Marcellus"/>
                <a:sym typeface="Marcellus"/>
              </a:defRPr>
            </a:lvl5pPr>
            <a:lvl6pPr marL="2743200" marR="0" lvl="5" indent="-317500" algn="l" rtl="0">
              <a:lnSpc>
                <a:spcPct val="90000"/>
              </a:lnSpc>
              <a:spcBef>
                <a:spcPts val="500"/>
              </a:spcBef>
              <a:spcAft>
                <a:spcPts val="0"/>
              </a:spcAft>
              <a:buClr>
                <a:schemeClr val="dk1"/>
              </a:buClr>
              <a:buSzPts val="1400"/>
              <a:buFont typeface="Arial"/>
              <a:buChar char="•"/>
              <a:defRPr sz="1400" b="0" i="0" u="none" strike="noStrike" cap="none">
                <a:solidFill>
                  <a:schemeClr val="dk1"/>
                </a:solidFill>
                <a:latin typeface="Marcellus"/>
                <a:ea typeface="Marcellus"/>
                <a:cs typeface="Marcellus"/>
                <a:sym typeface="Marcellus"/>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8"/>
        <p:cNvGrpSpPr/>
        <p:nvPr/>
      </p:nvGrpSpPr>
      <p:grpSpPr>
        <a:xfrm>
          <a:off x="0" y="0"/>
          <a:ext cx="0" cy="0"/>
          <a:chOff x="0" y="0"/>
          <a:chExt cx="0" cy="0"/>
        </a:xfrm>
      </p:grpSpPr>
      <p:sp>
        <p:nvSpPr>
          <p:cNvPr id="69" name="Google Shape;69;p14"/>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0" name="Google Shape;70;p14"/>
          <p:cNvSpPr>
            <a:spLocks noGrp="1"/>
          </p:cNvSpPr>
          <p:nvPr>
            <p:ph type="pic" idx="2"/>
          </p:nvPr>
        </p:nvSpPr>
        <p:spPr>
          <a:xfrm>
            <a:off x="5183188" y="987425"/>
            <a:ext cx="6172200" cy="4873625"/>
          </a:xfrm>
          <a:prstGeom prst="rect">
            <a:avLst/>
          </a:prstGeom>
          <a:noFill/>
          <a:ln>
            <a:noFill/>
          </a:ln>
        </p:spPr>
      </p:sp>
      <p:sp>
        <p:nvSpPr>
          <p:cNvPr id="71" name="Google Shape;71;p14"/>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72" name="Google Shape;72;p1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fld id="{88C999CC-3B63-47B9-AE4A-778131367CEF}" type="datetime1">
              <a:rPr lang="en-IN" smtClean="0"/>
              <a:t>31-10-2023</a:t>
            </a:fld>
            <a:endParaRPr/>
          </a:p>
        </p:txBody>
      </p:sp>
      <p:sp>
        <p:nvSpPr>
          <p:cNvPr id="73" name="Google Shape;73;p1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r>
              <a:rPr lang="en-IN"/>
              <a:t>Department of Information Technology</a:t>
            </a:r>
            <a:endParaRPr/>
          </a:p>
        </p:txBody>
      </p:sp>
      <p:sp>
        <p:nvSpPr>
          <p:cNvPr id="74" name="Google Shape;74;p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Calibri"/>
                <a:ea typeface="Calibri"/>
                <a:cs typeface="Calibri"/>
                <a:sym typeface="Calibri"/>
              </a:defRPr>
            </a:lvl1pPr>
            <a:lvl2pPr marL="0" marR="0" lvl="1" indent="0" algn="l" rtl="0">
              <a:spcBef>
                <a:spcPts val="0"/>
              </a:spcBef>
              <a:buNone/>
              <a:defRPr sz="1800">
                <a:solidFill>
                  <a:schemeClr val="dk1"/>
                </a:solidFill>
                <a:latin typeface="Calibri"/>
                <a:ea typeface="Calibri"/>
                <a:cs typeface="Calibri"/>
                <a:sym typeface="Calibri"/>
              </a:defRPr>
            </a:lvl2pPr>
            <a:lvl3pPr marL="0" marR="0" lvl="2" indent="0" algn="l" rtl="0">
              <a:spcBef>
                <a:spcPts val="0"/>
              </a:spcBef>
              <a:buNone/>
              <a:defRPr sz="1800">
                <a:solidFill>
                  <a:schemeClr val="dk1"/>
                </a:solidFill>
                <a:latin typeface="Calibri"/>
                <a:ea typeface="Calibri"/>
                <a:cs typeface="Calibri"/>
                <a:sym typeface="Calibri"/>
              </a:defRPr>
            </a:lvl3pPr>
            <a:lvl4pPr marL="0" marR="0" lvl="3" indent="0" algn="l" rtl="0">
              <a:spcBef>
                <a:spcPts val="0"/>
              </a:spcBef>
              <a:buNone/>
              <a:defRPr sz="1800">
                <a:solidFill>
                  <a:schemeClr val="dk1"/>
                </a:solidFill>
                <a:latin typeface="Calibri"/>
                <a:ea typeface="Calibri"/>
                <a:cs typeface="Calibri"/>
                <a:sym typeface="Calibri"/>
              </a:defRPr>
            </a:lvl4pPr>
            <a:lvl5pPr marL="0" marR="0" lvl="4" indent="0" algn="l" rtl="0">
              <a:spcBef>
                <a:spcPts val="0"/>
              </a:spcBef>
              <a:buNone/>
              <a:defRPr sz="1800">
                <a:solidFill>
                  <a:schemeClr val="dk1"/>
                </a:solidFill>
                <a:latin typeface="Calibri"/>
                <a:ea typeface="Calibri"/>
                <a:cs typeface="Calibri"/>
                <a:sym typeface="Calibri"/>
              </a:defRPr>
            </a:lvl5pPr>
            <a:lvl6pPr marL="0" marR="0" lvl="5" indent="0" algn="l" rtl="0">
              <a:spcBef>
                <a:spcPts val="0"/>
              </a:spcBef>
              <a:buNone/>
              <a:defRPr sz="1800">
                <a:solidFill>
                  <a:schemeClr val="dk1"/>
                </a:solidFill>
                <a:latin typeface="Calibri"/>
                <a:ea typeface="Calibri"/>
                <a:cs typeface="Calibri"/>
                <a:sym typeface="Calibri"/>
              </a:defRPr>
            </a:lvl6pPr>
            <a:lvl7pPr marL="0" marR="0" lvl="6" indent="0" algn="l" rtl="0">
              <a:spcBef>
                <a:spcPts val="0"/>
              </a:spcBef>
              <a:buNone/>
              <a:defRPr sz="1800">
                <a:solidFill>
                  <a:schemeClr val="dk1"/>
                </a:solidFill>
                <a:latin typeface="Calibri"/>
                <a:ea typeface="Calibri"/>
                <a:cs typeface="Calibri"/>
                <a:sym typeface="Calibri"/>
              </a:defRPr>
            </a:lvl7pPr>
            <a:lvl8pPr marL="0" marR="0" lvl="7" indent="0" algn="l" rtl="0">
              <a:spcBef>
                <a:spcPts val="0"/>
              </a:spcBef>
              <a:buNone/>
              <a:defRPr sz="1800">
                <a:solidFill>
                  <a:schemeClr val="dk1"/>
                </a:solidFill>
                <a:latin typeface="Calibri"/>
                <a:ea typeface="Calibri"/>
                <a:cs typeface="Calibri"/>
                <a:sym typeface="Calibri"/>
              </a:defRPr>
            </a:lvl8pPr>
            <a:lvl9pPr marL="0" marR="0" lvl="8" indent="0" algn="l" rtl="0">
              <a:spcBef>
                <a:spcPts val="0"/>
              </a:spcBef>
              <a:buNone/>
              <a:defRPr sz="1800">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5"/>
        <p:cNvGrpSpPr/>
        <p:nvPr/>
      </p:nvGrpSpPr>
      <p:grpSpPr>
        <a:xfrm>
          <a:off x="0" y="0"/>
          <a:ext cx="0" cy="0"/>
          <a:chOff x="0" y="0"/>
          <a:chExt cx="0" cy="0"/>
        </a:xfrm>
      </p:grpSpPr>
      <p:sp>
        <p:nvSpPr>
          <p:cNvPr id="76" name="Google Shape;76;p1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7" name="Google Shape;77;p15"/>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8" name="Google Shape;78;p1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fld id="{90EB9FCD-6F67-45F4-AC3C-8BE12DDCEFCE}" type="datetime1">
              <a:rPr lang="en-IN" smtClean="0"/>
              <a:t>31-10-2023</a:t>
            </a:fld>
            <a:endParaRPr/>
          </a:p>
        </p:txBody>
      </p:sp>
      <p:sp>
        <p:nvSpPr>
          <p:cNvPr id="79" name="Google Shape;79;p1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r>
              <a:rPr lang="en-IN"/>
              <a:t>Department of Information Technology</a:t>
            </a:r>
            <a:endParaRPr/>
          </a:p>
        </p:txBody>
      </p:sp>
      <p:sp>
        <p:nvSpPr>
          <p:cNvPr id="80" name="Google Shape;80;p1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Calibri"/>
                <a:ea typeface="Calibri"/>
                <a:cs typeface="Calibri"/>
                <a:sym typeface="Calibri"/>
              </a:defRPr>
            </a:lvl1pPr>
            <a:lvl2pPr marL="0" marR="0" lvl="1" indent="0" algn="l" rtl="0">
              <a:spcBef>
                <a:spcPts val="0"/>
              </a:spcBef>
              <a:buNone/>
              <a:defRPr sz="1800">
                <a:solidFill>
                  <a:schemeClr val="dk1"/>
                </a:solidFill>
                <a:latin typeface="Calibri"/>
                <a:ea typeface="Calibri"/>
                <a:cs typeface="Calibri"/>
                <a:sym typeface="Calibri"/>
              </a:defRPr>
            </a:lvl2pPr>
            <a:lvl3pPr marL="0" marR="0" lvl="2" indent="0" algn="l" rtl="0">
              <a:spcBef>
                <a:spcPts val="0"/>
              </a:spcBef>
              <a:buNone/>
              <a:defRPr sz="1800">
                <a:solidFill>
                  <a:schemeClr val="dk1"/>
                </a:solidFill>
                <a:latin typeface="Calibri"/>
                <a:ea typeface="Calibri"/>
                <a:cs typeface="Calibri"/>
                <a:sym typeface="Calibri"/>
              </a:defRPr>
            </a:lvl3pPr>
            <a:lvl4pPr marL="0" marR="0" lvl="3" indent="0" algn="l" rtl="0">
              <a:spcBef>
                <a:spcPts val="0"/>
              </a:spcBef>
              <a:buNone/>
              <a:defRPr sz="1800">
                <a:solidFill>
                  <a:schemeClr val="dk1"/>
                </a:solidFill>
                <a:latin typeface="Calibri"/>
                <a:ea typeface="Calibri"/>
                <a:cs typeface="Calibri"/>
                <a:sym typeface="Calibri"/>
              </a:defRPr>
            </a:lvl4pPr>
            <a:lvl5pPr marL="0" marR="0" lvl="4" indent="0" algn="l" rtl="0">
              <a:spcBef>
                <a:spcPts val="0"/>
              </a:spcBef>
              <a:buNone/>
              <a:defRPr sz="1800">
                <a:solidFill>
                  <a:schemeClr val="dk1"/>
                </a:solidFill>
                <a:latin typeface="Calibri"/>
                <a:ea typeface="Calibri"/>
                <a:cs typeface="Calibri"/>
                <a:sym typeface="Calibri"/>
              </a:defRPr>
            </a:lvl5pPr>
            <a:lvl6pPr marL="0" marR="0" lvl="5" indent="0" algn="l" rtl="0">
              <a:spcBef>
                <a:spcPts val="0"/>
              </a:spcBef>
              <a:buNone/>
              <a:defRPr sz="1800">
                <a:solidFill>
                  <a:schemeClr val="dk1"/>
                </a:solidFill>
                <a:latin typeface="Calibri"/>
                <a:ea typeface="Calibri"/>
                <a:cs typeface="Calibri"/>
                <a:sym typeface="Calibri"/>
              </a:defRPr>
            </a:lvl6pPr>
            <a:lvl7pPr marL="0" marR="0" lvl="6" indent="0" algn="l" rtl="0">
              <a:spcBef>
                <a:spcPts val="0"/>
              </a:spcBef>
              <a:buNone/>
              <a:defRPr sz="1800">
                <a:solidFill>
                  <a:schemeClr val="dk1"/>
                </a:solidFill>
                <a:latin typeface="Calibri"/>
                <a:ea typeface="Calibri"/>
                <a:cs typeface="Calibri"/>
                <a:sym typeface="Calibri"/>
              </a:defRPr>
            </a:lvl7pPr>
            <a:lvl8pPr marL="0" marR="0" lvl="7" indent="0" algn="l" rtl="0">
              <a:spcBef>
                <a:spcPts val="0"/>
              </a:spcBef>
              <a:buNone/>
              <a:defRPr sz="1800">
                <a:solidFill>
                  <a:schemeClr val="dk1"/>
                </a:solidFill>
                <a:latin typeface="Calibri"/>
                <a:ea typeface="Calibri"/>
                <a:cs typeface="Calibri"/>
                <a:sym typeface="Calibri"/>
              </a:defRPr>
            </a:lvl8pPr>
            <a:lvl9pPr marL="0" marR="0" lvl="8" indent="0" algn="l" rtl="0">
              <a:spcBef>
                <a:spcPts val="0"/>
              </a:spcBef>
              <a:buNone/>
              <a:defRPr sz="1800">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1"/>
        <p:cNvGrpSpPr/>
        <p:nvPr/>
      </p:nvGrpSpPr>
      <p:grpSpPr>
        <a:xfrm>
          <a:off x="0" y="0"/>
          <a:ext cx="0" cy="0"/>
          <a:chOff x="0" y="0"/>
          <a:chExt cx="0" cy="0"/>
        </a:xfrm>
      </p:grpSpPr>
      <p:sp>
        <p:nvSpPr>
          <p:cNvPr id="82" name="Google Shape;82;p16"/>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3" name="Google Shape;83;p16"/>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4" name="Google Shape;84;p1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fld id="{14667862-F366-45AB-85F8-0A41B40781E3}" type="datetime1">
              <a:rPr lang="en-IN" smtClean="0"/>
              <a:t>31-10-2023</a:t>
            </a:fld>
            <a:endParaRPr/>
          </a:p>
        </p:txBody>
      </p:sp>
      <p:sp>
        <p:nvSpPr>
          <p:cNvPr id="85" name="Google Shape;85;p1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r>
              <a:rPr lang="en-IN"/>
              <a:t>Department of Information Technology</a:t>
            </a:r>
            <a:endParaRPr/>
          </a:p>
        </p:txBody>
      </p:sp>
      <p:sp>
        <p:nvSpPr>
          <p:cNvPr id="86" name="Google Shape;86;p1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Calibri"/>
                <a:ea typeface="Calibri"/>
                <a:cs typeface="Calibri"/>
                <a:sym typeface="Calibri"/>
              </a:defRPr>
            </a:lvl1pPr>
            <a:lvl2pPr marL="0" marR="0" lvl="1" indent="0" algn="l" rtl="0">
              <a:spcBef>
                <a:spcPts val="0"/>
              </a:spcBef>
              <a:buNone/>
              <a:defRPr sz="1800">
                <a:solidFill>
                  <a:schemeClr val="dk1"/>
                </a:solidFill>
                <a:latin typeface="Calibri"/>
                <a:ea typeface="Calibri"/>
                <a:cs typeface="Calibri"/>
                <a:sym typeface="Calibri"/>
              </a:defRPr>
            </a:lvl2pPr>
            <a:lvl3pPr marL="0" marR="0" lvl="2" indent="0" algn="l" rtl="0">
              <a:spcBef>
                <a:spcPts val="0"/>
              </a:spcBef>
              <a:buNone/>
              <a:defRPr sz="1800">
                <a:solidFill>
                  <a:schemeClr val="dk1"/>
                </a:solidFill>
                <a:latin typeface="Calibri"/>
                <a:ea typeface="Calibri"/>
                <a:cs typeface="Calibri"/>
                <a:sym typeface="Calibri"/>
              </a:defRPr>
            </a:lvl3pPr>
            <a:lvl4pPr marL="0" marR="0" lvl="3" indent="0" algn="l" rtl="0">
              <a:spcBef>
                <a:spcPts val="0"/>
              </a:spcBef>
              <a:buNone/>
              <a:defRPr sz="1800">
                <a:solidFill>
                  <a:schemeClr val="dk1"/>
                </a:solidFill>
                <a:latin typeface="Calibri"/>
                <a:ea typeface="Calibri"/>
                <a:cs typeface="Calibri"/>
                <a:sym typeface="Calibri"/>
              </a:defRPr>
            </a:lvl4pPr>
            <a:lvl5pPr marL="0" marR="0" lvl="4" indent="0" algn="l" rtl="0">
              <a:spcBef>
                <a:spcPts val="0"/>
              </a:spcBef>
              <a:buNone/>
              <a:defRPr sz="1800">
                <a:solidFill>
                  <a:schemeClr val="dk1"/>
                </a:solidFill>
                <a:latin typeface="Calibri"/>
                <a:ea typeface="Calibri"/>
                <a:cs typeface="Calibri"/>
                <a:sym typeface="Calibri"/>
              </a:defRPr>
            </a:lvl5pPr>
            <a:lvl6pPr marL="0" marR="0" lvl="5" indent="0" algn="l" rtl="0">
              <a:spcBef>
                <a:spcPts val="0"/>
              </a:spcBef>
              <a:buNone/>
              <a:defRPr sz="1800">
                <a:solidFill>
                  <a:schemeClr val="dk1"/>
                </a:solidFill>
                <a:latin typeface="Calibri"/>
                <a:ea typeface="Calibri"/>
                <a:cs typeface="Calibri"/>
                <a:sym typeface="Calibri"/>
              </a:defRPr>
            </a:lvl6pPr>
            <a:lvl7pPr marL="0" marR="0" lvl="6" indent="0" algn="l" rtl="0">
              <a:spcBef>
                <a:spcPts val="0"/>
              </a:spcBef>
              <a:buNone/>
              <a:defRPr sz="1800">
                <a:solidFill>
                  <a:schemeClr val="dk1"/>
                </a:solidFill>
                <a:latin typeface="Calibri"/>
                <a:ea typeface="Calibri"/>
                <a:cs typeface="Calibri"/>
                <a:sym typeface="Calibri"/>
              </a:defRPr>
            </a:lvl7pPr>
            <a:lvl8pPr marL="0" marR="0" lvl="7" indent="0" algn="l" rtl="0">
              <a:spcBef>
                <a:spcPts val="0"/>
              </a:spcBef>
              <a:buNone/>
              <a:defRPr sz="1800">
                <a:solidFill>
                  <a:schemeClr val="dk1"/>
                </a:solidFill>
                <a:latin typeface="Calibri"/>
                <a:ea typeface="Calibri"/>
                <a:cs typeface="Calibri"/>
                <a:sym typeface="Calibri"/>
              </a:defRPr>
            </a:lvl8pPr>
            <a:lvl9pPr marL="0" marR="0" lvl="8" indent="0" algn="l" rtl="0">
              <a:spcBef>
                <a:spcPts val="0"/>
              </a:spcBef>
              <a:buNone/>
              <a:defRPr sz="1800">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87"/>
        <p:cNvGrpSpPr/>
        <p:nvPr/>
      </p:nvGrpSpPr>
      <p:grpSpPr>
        <a:xfrm>
          <a:off x="0" y="0"/>
          <a:ext cx="0" cy="0"/>
          <a:chOff x="0" y="0"/>
          <a:chExt cx="0" cy="0"/>
        </a:xfrm>
      </p:grpSpPr>
      <p:sp>
        <p:nvSpPr>
          <p:cNvPr id="88" name="Google Shape;88;p17"/>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1_Custom Layout">
  <p:cSld name="1_Custom Layout">
    <p:spTree>
      <p:nvGrpSpPr>
        <p:cNvPr id="1" name="Shape 89"/>
        <p:cNvGrpSpPr/>
        <p:nvPr/>
      </p:nvGrpSpPr>
      <p:grpSpPr>
        <a:xfrm>
          <a:off x="0" y="0"/>
          <a:ext cx="0" cy="0"/>
          <a:chOff x="0" y="0"/>
          <a:chExt cx="0" cy="0"/>
        </a:xfrm>
      </p:grpSpPr>
      <p:sp>
        <p:nvSpPr>
          <p:cNvPr id="90" name="Google Shape;90;p18"/>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DEFAUL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6406880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72"/>
        <p:cNvGrpSpPr/>
        <p:nvPr/>
      </p:nvGrpSpPr>
      <p:grpSpPr>
        <a:xfrm>
          <a:off x="0" y="0"/>
          <a:ext cx="0" cy="0"/>
          <a:chOff x="0" y="0"/>
          <a:chExt cx="0" cy="0"/>
        </a:xfrm>
      </p:grpSpPr>
      <p:sp>
        <p:nvSpPr>
          <p:cNvPr id="173" name="Google Shape;173;p32"/>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4" name="Google Shape;174;p32"/>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75" name="Google Shape;175;p3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731D73A2-1973-4FF3-90F7-8CB061FB6D3D}" type="datetime1">
              <a:rPr lang="en-IN" smtClean="0"/>
              <a:t>31-10-2023</a:t>
            </a:fld>
            <a:endParaRPr/>
          </a:p>
        </p:txBody>
      </p:sp>
      <p:sp>
        <p:nvSpPr>
          <p:cNvPr id="176" name="Google Shape;176;p3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IN"/>
              <a:t>Department of Information Technology</a:t>
            </a:r>
            <a:endParaRPr/>
          </a:p>
        </p:txBody>
      </p:sp>
      <p:sp>
        <p:nvSpPr>
          <p:cNvPr id="177" name="Google Shape;177;p3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78"/>
        <p:cNvGrpSpPr/>
        <p:nvPr/>
      </p:nvGrpSpPr>
      <p:grpSpPr>
        <a:xfrm>
          <a:off x="0" y="0"/>
          <a:ext cx="0" cy="0"/>
          <a:chOff x="0" y="0"/>
          <a:chExt cx="0" cy="0"/>
        </a:xfrm>
      </p:grpSpPr>
      <p:sp>
        <p:nvSpPr>
          <p:cNvPr id="179" name="Google Shape;179;p3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80" name="Google Shape;180;p3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1" name="Google Shape;181;p3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D0391CA9-0BED-47F3-971A-3726D1E31841}" type="datetime1">
              <a:rPr lang="en-IN" smtClean="0"/>
              <a:t>31-10-2023</a:t>
            </a:fld>
            <a:endParaRPr/>
          </a:p>
        </p:txBody>
      </p:sp>
      <p:sp>
        <p:nvSpPr>
          <p:cNvPr id="182" name="Google Shape;182;p3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IN"/>
              <a:t>Department of Information Technology</a:t>
            </a:r>
            <a:endParaRPr/>
          </a:p>
        </p:txBody>
      </p:sp>
      <p:sp>
        <p:nvSpPr>
          <p:cNvPr id="183" name="Google Shape;183;p3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84"/>
        <p:cNvGrpSpPr/>
        <p:nvPr/>
      </p:nvGrpSpPr>
      <p:grpSpPr>
        <a:xfrm>
          <a:off x="0" y="0"/>
          <a:ext cx="0" cy="0"/>
          <a:chOff x="0" y="0"/>
          <a:chExt cx="0" cy="0"/>
        </a:xfrm>
      </p:grpSpPr>
      <p:sp>
        <p:nvSpPr>
          <p:cNvPr id="185" name="Google Shape;185;p34"/>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86" name="Google Shape;186;p34"/>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187" name="Google Shape;187;p3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D20E6622-E51A-4A3B-BA28-1233EAB279C4}" type="datetime1">
              <a:rPr lang="en-IN" smtClean="0"/>
              <a:t>31-10-2023</a:t>
            </a:fld>
            <a:endParaRPr/>
          </a:p>
        </p:txBody>
      </p:sp>
      <p:sp>
        <p:nvSpPr>
          <p:cNvPr id="188" name="Google Shape;188;p3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IN"/>
              <a:t>Department of Information Technology</a:t>
            </a:r>
            <a:endParaRPr/>
          </a:p>
        </p:txBody>
      </p:sp>
      <p:sp>
        <p:nvSpPr>
          <p:cNvPr id="189" name="Google Shape;189;p3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90"/>
        <p:cNvGrpSpPr/>
        <p:nvPr/>
      </p:nvGrpSpPr>
      <p:grpSpPr>
        <a:xfrm>
          <a:off x="0" y="0"/>
          <a:ext cx="0" cy="0"/>
          <a:chOff x="0" y="0"/>
          <a:chExt cx="0" cy="0"/>
        </a:xfrm>
      </p:grpSpPr>
      <p:sp>
        <p:nvSpPr>
          <p:cNvPr id="191" name="Google Shape;191;p3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2" name="Google Shape;192;p35"/>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93" name="Google Shape;193;p35"/>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94" name="Google Shape;194;p3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FCC03178-473F-40F7-965D-774E00E3C08F}" type="datetime1">
              <a:rPr lang="en-IN" smtClean="0"/>
              <a:t>31-10-2023</a:t>
            </a:fld>
            <a:endParaRPr/>
          </a:p>
        </p:txBody>
      </p:sp>
      <p:sp>
        <p:nvSpPr>
          <p:cNvPr id="195" name="Google Shape;195;p3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IN"/>
              <a:t>Department of Information Technology</a:t>
            </a:r>
            <a:endParaRPr/>
          </a:p>
        </p:txBody>
      </p:sp>
      <p:sp>
        <p:nvSpPr>
          <p:cNvPr id="196" name="Google Shape;196;p3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24"/>
        <p:cNvGrpSpPr/>
        <p:nvPr/>
      </p:nvGrpSpPr>
      <p:grpSpPr>
        <a:xfrm>
          <a:off x="0" y="0"/>
          <a:ext cx="0" cy="0"/>
          <a:chOff x="0" y="0"/>
          <a:chExt cx="0" cy="0"/>
        </a:xfrm>
      </p:grpSpPr>
      <p:sp>
        <p:nvSpPr>
          <p:cNvPr id="25" name="Google Shape;25;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fld id="{D550171A-FADC-40F5-AD9B-CD4B527234DD}" type="datetime1">
              <a:rPr lang="en-IN" smtClean="0"/>
              <a:t>31-10-2023</a:t>
            </a:fld>
            <a:endParaRPr/>
          </a:p>
        </p:txBody>
      </p:sp>
      <p:sp>
        <p:nvSpPr>
          <p:cNvPr id="26" name="Google Shape;26;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r>
              <a:rPr lang="en-IN"/>
              <a:t>Department of Information Technology</a:t>
            </a:r>
            <a:endParaRPr/>
          </a:p>
        </p:txBody>
      </p:sp>
      <p:sp>
        <p:nvSpPr>
          <p:cNvPr id="27" name="Google Shape;27;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Calibri"/>
                <a:ea typeface="Calibri"/>
                <a:cs typeface="Calibri"/>
                <a:sym typeface="Calibri"/>
              </a:defRPr>
            </a:lvl1pPr>
            <a:lvl2pPr marL="0" marR="0" lvl="1" indent="0" algn="l" rtl="0">
              <a:spcBef>
                <a:spcPts val="0"/>
              </a:spcBef>
              <a:buNone/>
              <a:defRPr sz="1800">
                <a:solidFill>
                  <a:schemeClr val="dk1"/>
                </a:solidFill>
                <a:latin typeface="Calibri"/>
                <a:ea typeface="Calibri"/>
                <a:cs typeface="Calibri"/>
                <a:sym typeface="Calibri"/>
              </a:defRPr>
            </a:lvl2pPr>
            <a:lvl3pPr marL="0" marR="0" lvl="2" indent="0" algn="l" rtl="0">
              <a:spcBef>
                <a:spcPts val="0"/>
              </a:spcBef>
              <a:buNone/>
              <a:defRPr sz="1800">
                <a:solidFill>
                  <a:schemeClr val="dk1"/>
                </a:solidFill>
                <a:latin typeface="Calibri"/>
                <a:ea typeface="Calibri"/>
                <a:cs typeface="Calibri"/>
                <a:sym typeface="Calibri"/>
              </a:defRPr>
            </a:lvl3pPr>
            <a:lvl4pPr marL="0" marR="0" lvl="3" indent="0" algn="l" rtl="0">
              <a:spcBef>
                <a:spcPts val="0"/>
              </a:spcBef>
              <a:buNone/>
              <a:defRPr sz="1800">
                <a:solidFill>
                  <a:schemeClr val="dk1"/>
                </a:solidFill>
                <a:latin typeface="Calibri"/>
                <a:ea typeface="Calibri"/>
                <a:cs typeface="Calibri"/>
                <a:sym typeface="Calibri"/>
              </a:defRPr>
            </a:lvl4pPr>
            <a:lvl5pPr marL="0" marR="0" lvl="4" indent="0" algn="l" rtl="0">
              <a:spcBef>
                <a:spcPts val="0"/>
              </a:spcBef>
              <a:buNone/>
              <a:defRPr sz="1800">
                <a:solidFill>
                  <a:schemeClr val="dk1"/>
                </a:solidFill>
                <a:latin typeface="Calibri"/>
                <a:ea typeface="Calibri"/>
                <a:cs typeface="Calibri"/>
                <a:sym typeface="Calibri"/>
              </a:defRPr>
            </a:lvl5pPr>
            <a:lvl6pPr marL="0" marR="0" lvl="5" indent="0" algn="l" rtl="0">
              <a:spcBef>
                <a:spcPts val="0"/>
              </a:spcBef>
              <a:buNone/>
              <a:defRPr sz="1800">
                <a:solidFill>
                  <a:schemeClr val="dk1"/>
                </a:solidFill>
                <a:latin typeface="Calibri"/>
                <a:ea typeface="Calibri"/>
                <a:cs typeface="Calibri"/>
                <a:sym typeface="Calibri"/>
              </a:defRPr>
            </a:lvl6pPr>
            <a:lvl7pPr marL="0" marR="0" lvl="6" indent="0" algn="l" rtl="0">
              <a:spcBef>
                <a:spcPts val="0"/>
              </a:spcBef>
              <a:buNone/>
              <a:defRPr sz="1800">
                <a:solidFill>
                  <a:schemeClr val="dk1"/>
                </a:solidFill>
                <a:latin typeface="Calibri"/>
                <a:ea typeface="Calibri"/>
                <a:cs typeface="Calibri"/>
                <a:sym typeface="Calibri"/>
              </a:defRPr>
            </a:lvl7pPr>
            <a:lvl8pPr marL="0" marR="0" lvl="7" indent="0" algn="l" rtl="0">
              <a:spcBef>
                <a:spcPts val="0"/>
              </a:spcBef>
              <a:buNone/>
              <a:defRPr sz="1800">
                <a:solidFill>
                  <a:schemeClr val="dk1"/>
                </a:solidFill>
                <a:latin typeface="Calibri"/>
                <a:ea typeface="Calibri"/>
                <a:cs typeface="Calibri"/>
                <a:sym typeface="Calibri"/>
              </a:defRPr>
            </a:lvl8pPr>
            <a:lvl9pPr marL="0" marR="0" lvl="8" indent="0" algn="l" rtl="0">
              <a:spcBef>
                <a:spcPts val="0"/>
              </a:spcBef>
              <a:buNone/>
              <a:defRPr sz="1800">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
        <p:nvSpPr>
          <p:cNvPr id="28" name="Google Shape;28;p6"/>
          <p:cNvSpPr txBox="1">
            <a:spLocks noGrp="1"/>
          </p:cNvSpPr>
          <p:nvPr>
            <p:ph type="body" idx="1"/>
          </p:nvPr>
        </p:nvSpPr>
        <p:spPr>
          <a:xfrm>
            <a:off x="546970" y="1324628"/>
            <a:ext cx="10972800" cy="4525963"/>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Times New Roman"/>
                <a:ea typeface="Times New Roman"/>
                <a:cs typeface="Times New Roman"/>
                <a:sym typeface="Times New Roman"/>
              </a:defRPr>
            </a:lvl1pPr>
            <a:lvl2pPr marL="914400" marR="0" lvl="1" indent="-381000" algn="l" rtl="0">
              <a:lnSpc>
                <a:spcPct val="90000"/>
              </a:lnSpc>
              <a:spcBef>
                <a:spcPts val="500"/>
              </a:spcBef>
              <a:spcAft>
                <a:spcPts val="0"/>
              </a:spcAft>
              <a:buClr>
                <a:schemeClr val="dk1"/>
              </a:buClr>
              <a:buSzPts val="2400"/>
              <a:buFont typeface="Courier New"/>
              <a:buChar char="o"/>
              <a:defRPr sz="2400" b="0" i="0" u="none" strike="noStrike" cap="none">
                <a:solidFill>
                  <a:schemeClr val="dk1"/>
                </a:solidFill>
                <a:latin typeface="Times New Roman"/>
                <a:ea typeface="Times New Roman"/>
                <a:cs typeface="Times New Roman"/>
                <a:sym typeface="Times New Roman"/>
              </a:defRPr>
            </a:lvl2pPr>
            <a:lvl3pPr marL="1371600" marR="0" lvl="2" indent="-355600" algn="l" rtl="0">
              <a:lnSpc>
                <a:spcPct val="90000"/>
              </a:lnSpc>
              <a:spcBef>
                <a:spcPts val="500"/>
              </a:spcBef>
              <a:spcAft>
                <a:spcPts val="0"/>
              </a:spcAft>
              <a:buClr>
                <a:schemeClr val="dk1"/>
              </a:buClr>
              <a:buSzPts val="2000"/>
              <a:buFont typeface="Calibri"/>
              <a:buChar char="−"/>
              <a:defRPr sz="2000" b="0" i="0" u="none" strike="noStrike" cap="none">
                <a:solidFill>
                  <a:schemeClr val="dk1"/>
                </a:solidFill>
                <a:latin typeface="Times New Roman"/>
                <a:ea typeface="Times New Roman"/>
                <a:cs typeface="Times New Roman"/>
                <a:sym typeface="Times New Roman"/>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imes New Roman"/>
                <a:ea typeface="Times New Roman"/>
                <a:cs typeface="Times New Roman"/>
                <a:sym typeface="Times New Roman"/>
              </a:defRPr>
            </a:lvl4pPr>
            <a:lvl5pPr marL="2286000" marR="0" lvl="4" indent="-317500" algn="l" rtl="0">
              <a:lnSpc>
                <a:spcPct val="90000"/>
              </a:lnSpc>
              <a:spcBef>
                <a:spcPts val="500"/>
              </a:spcBef>
              <a:spcAft>
                <a:spcPts val="0"/>
              </a:spcAft>
              <a:buClr>
                <a:schemeClr val="dk1"/>
              </a:buClr>
              <a:buSzPts val="1400"/>
              <a:buFont typeface="Arial"/>
              <a:buChar char="•"/>
              <a:defRPr sz="1400" b="0" i="0" u="none" strike="noStrike" cap="none">
                <a:solidFill>
                  <a:schemeClr val="dk1"/>
                </a:solidFill>
                <a:latin typeface="Times New Roman"/>
                <a:ea typeface="Times New Roman"/>
                <a:cs typeface="Times New Roman"/>
                <a:sym typeface="Times New Roman"/>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197"/>
        <p:cNvGrpSpPr/>
        <p:nvPr/>
      </p:nvGrpSpPr>
      <p:grpSpPr>
        <a:xfrm>
          <a:off x="0" y="0"/>
          <a:ext cx="0" cy="0"/>
          <a:chOff x="0" y="0"/>
          <a:chExt cx="0" cy="0"/>
        </a:xfrm>
      </p:grpSpPr>
      <p:sp>
        <p:nvSpPr>
          <p:cNvPr id="198" name="Google Shape;198;p36"/>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9" name="Google Shape;199;p36"/>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200" name="Google Shape;200;p36"/>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1" name="Google Shape;201;p36"/>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202" name="Google Shape;202;p36"/>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3" name="Google Shape;203;p3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D927F644-5F85-4F80-A6CC-C72B61216306}" type="datetime1">
              <a:rPr lang="en-IN" smtClean="0"/>
              <a:t>31-10-2023</a:t>
            </a:fld>
            <a:endParaRPr/>
          </a:p>
        </p:txBody>
      </p:sp>
      <p:sp>
        <p:nvSpPr>
          <p:cNvPr id="204" name="Google Shape;204;p3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IN"/>
              <a:t>Department of Information Technology</a:t>
            </a:r>
            <a:endParaRPr/>
          </a:p>
        </p:txBody>
      </p:sp>
      <p:sp>
        <p:nvSpPr>
          <p:cNvPr id="205" name="Google Shape;205;p3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06"/>
        <p:cNvGrpSpPr/>
        <p:nvPr/>
      </p:nvGrpSpPr>
      <p:grpSpPr>
        <a:xfrm>
          <a:off x="0" y="0"/>
          <a:ext cx="0" cy="0"/>
          <a:chOff x="0" y="0"/>
          <a:chExt cx="0" cy="0"/>
        </a:xfrm>
      </p:grpSpPr>
      <p:sp>
        <p:nvSpPr>
          <p:cNvPr id="207" name="Google Shape;207;p3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8" name="Google Shape;208;p3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89D7BA2F-03DC-42D2-854F-0933C331EF54}" type="datetime1">
              <a:rPr lang="en-IN" smtClean="0"/>
              <a:t>31-10-2023</a:t>
            </a:fld>
            <a:endParaRPr/>
          </a:p>
        </p:txBody>
      </p:sp>
      <p:sp>
        <p:nvSpPr>
          <p:cNvPr id="209" name="Google Shape;209;p3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IN"/>
              <a:t>Department of Information Technology</a:t>
            </a:r>
            <a:endParaRPr/>
          </a:p>
        </p:txBody>
      </p:sp>
      <p:sp>
        <p:nvSpPr>
          <p:cNvPr id="210" name="Google Shape;210;p3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11"/>
        <p:cNvGrpSpPr/>
        <p:nvPr/>
      </p:nvGrpSpPr>
      <p:grpSpPr>
        <a:xfrm>
          <a:off x="0" y="0"/>
          <a:ext cx="0" cy="0"/>
          <a:chOff x="0" y="0"/>
          <a:chExt cx="0" cy="0"/>
        </a:xfrm>
      </p:grpSpPr>
      <p:sp>
        <p:nvSpPr>
          <p:cNvPr id="212" name="Google Shape;212;p3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0A2D12B2-5313-4C95-9348-8E8AB055A3F6}" type="datetime1">
              <a:rPr lang="en-IN" smtClean="0"/>
              <a:t>31-10-2023</a:t>
            </a:fld>
            <a:endParaRPr/>
          </a:p>
        </p:txBody>
      </p:sp>
      <p:sp>
        <p:nvSpPr>
          <p:cNvPr id="213" name="Google Shape;213;p3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IN"/>
              <a:t>Department of Information Technology</a:t>
            </a:r>
            <a:endParaRPr/>
          </a:p>
        </p:txBody>
      </p:sp>
      <p:sp>
        <p:nvSpPr>
          <p:cNvPr id="214" name="Google Shape;214;p3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215"/>
        <p:cNvGrpSpPr/>
        <p:nvPr/>
      </p:nvGrpSpPr>
      <p:grpSpPr>
        <a:xfrm>
          <a:off x="0" y="0"/>
          <a:ext cx="0" cy="0"/>
          <a:chOff x="0" y="0"/>
          <a:chExt cx="0" cy="0"/>
        </a:xfrm>
      </p:grpSpPr>
      <p:sp>
        <p:nvSpPr>
          <p:cNvPr id="216" name="Google Shape;216;p3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7" name="Google Shape;217;p3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218" name="Google Shape;218;p3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219" name="Google Shape;219;p3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63876C6A-6F62-47C1-A1C5-4F85A729B069}" type="datetime1">
              <a:rPr lang="en-IN" smtClean="0"/>
              <a:t>31-10-2023</a:t>
            </a:fld>
            <a:endParaRPr/>
          </a:p>
        </p:txBody>
      </p:sp>
      <p:sp>
        <p:nvSpPr>
          <p:cNvPr id="220" name="Google Shape;220;p3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IN"/>
              <a:t>Department of Information Technology</a:t>
            </a:r>
            <a:endParaRPr/>
          </a:p>
        </p:txBody>
      </p:sp>
      <p:sp>
        <p:nvSpPr>
          <p:cNvPr id="221" name="Google Shape;221;p3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222"/>
        <p:cNvGrpSpPr/>
        <p:nvPr/>
      </p:nvGrpSpPr>
      <p:grpSpPr>
        <a:xfrm>
          <a:off x="0" y="0"/>
          <a:ext cx="0" cy="0"/>
          <a:chOff x="0" y="0"/>
          <a:chExt cx="0" cy="0"/>
        </a:xfrm>
      </p:grpSpPr>
      <p:sp>
        <p:nvSpPr>
          <p:cNvPr id="223" name="Google Shape;223;p4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24" name="Google Shape;224;p40"/>
          <p:cNvSpPr>
            <a:spLocks noGrp="1"/>
          </p:cNvSpPr>
          <p:nvPr>
            <p:ph type="pic" idx="2"/>
          </p:nvPr>
        </p:nvSpPr>
        <p:spPr>
          <a:xfrm>
            <a:off x="5183188" y="987425"/>
            <a:ext cx="6172200" cy="4873625"/>
          </a:xfrm>
          <a:prstGeom prst="rect">
            <a:avLst/>
          </a:prstGeom>
          <a:noFill/>
          <a:ln>
            <a:noFill/>
          </a:ln>
        </p:spPr>
      </p:sp>
      <p:sp>
        <p:nvSpPr>
          <p:cNvPr id="225" name="Google Shape;225;p4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226" name="Google Shape;226;p4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DE7C7BED-60C0-4209-9CD0-78FD36F1ACD8}" type="datetime1">
              <a:rPr lang="en-IN" smtClean="0"/>
              <a:t>31-10-2023</a:t>
            </a:fld>
            <a:endParaRPr/>
          </a:p>
        </p:txBody>
      </p:sp>
      <p:sp>
        <p:nvSpPr>
          <p:cNvPr id="227" name="Google Shape;227;p4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IN"/>
              <a:t>Department of Information Technology</a:t>
            </a:r>
            <a:endParaRPr/>
          </a:p>
        </p:txBody>
      </p:sp>
      <p:sp>
        <p:nvSpPr>
          <p:cNvPr id="228" name="Google Shape;228;p4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229"/>
        <p:cNvGrpSpPr/>
        <p:nvPr/>
      </p:nvGrpSpPr>
      <p:grpSpPr>
        <a:xfrm>
          <a:off x="0" y="0"/>
          <a:ext cx="0" cy="0"/>
          <a:chOff x="0" y="0"/>
          <a:chExt cx="0" cy="0"/>
        </a:xfrm>
      </p:grpSpPr>
      <p:sp>
        <p:nvSpPr>
          <p:cNvPr id="230" name="Google Shape;230;p4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1" name="Google Shape;231;p4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32" name="Google Shape;232;p4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A3FF4700-DC28-4D19-9299-E276240324B6}" type="datetime1">
              <a:rPr lang="en-IN" smtClean="0"/>
              <a:t>31-10-2023</a:t>
            </a:fld>
            <a:endParaRPr/>
          </a:p>
        </p:txBody>
      </p:sp>
      <p:sp>
        <p:nvSpPr>
          <p:cNvPr id="233" name="Google Shape;233;p4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IN"/>
              <a:t>Department of Information Technology</a:t>
            </a:r>
            <a:endParaRPr/>
          </a:p>
        </p:txBody>
      </p:sp>
      <p:sp>
        <p:nvSpPr>
          <p:cNvPr id="234" name="Google Shape;234;p4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235"/>
        <p:cNvGrpSpPr/>
        <p:nvPr/>
      </p:nvGrpSpPr>
      <p:grpSpPr>
        <a:xfrm>
          <a:off x="0" y="0"/>
          <a:ext cx="0" cy="0"/>
          <a:chOff x="0" y="0"/>
          <a:chExt cx="0" cy="0"/>
        </a:xfrm>
      </p:grpSpPr>
      <p:sp>
        <p:nvSpPr>
          <p:cNvPr id="236" name="Google Shape;236;p4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7" name="Google Shape;237;p4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38" name="Google Shape;238;p4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A6E94CB8-64E7-4B25-B5AD-7AA3F4EF643D}" type="datetime1">
              <a:rPr lang="en-IN" smtClean="0"/>
              <a:t>31-10-2023</a:t>
            </a:fld>
            <a:endParaRPr/>
          </a:p>
        </p:txBody>
      </p:sp>
      <p:sp>
        <p:nvSpPr>
          <p:cNvPr id="239" name="Google Shape;239;p4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IN"/>
              <a:t>Department of Information Technology</a:t>
            </a:r>
            <a:endParaRPr/>
          </a:p>
        </p:txBody>
      </p:sp>
      <p:sp>
        <p:nvSpPr>
          <p:cNvPr id="240" name="Google Shape;240;p4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47"/>
        <p:cNvGrpSpPr/>
        <p:nvPr/>
      </p:nvGrpSpPr>
      <p:grpSpPr>
        <a:xfrm>
          <a:off x="0" y="0"/>
          <a:ext cx="0" cy="0"/>
          <a:chOff x="0" y="0"/>
          <a:chExt cx="0" cy="0"/>
        </a:xfrm>
      </p:grpSpPr>
      <p:sp>
        <p:nvSpPr>
          <p:cNvPr id="248" name="Google Shape;248;p44"/>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49" name="Google Shape;249;p44"/>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50" name="Google Shape;250;p4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96DE40DC-17F6-4B14-B6C9-F3E7854528A1}" type="datetime1">
              <a:rPr lang="en-IN" smtClean="0"/>
              <a:t>31-10-2023</a:t>
            </a:fld>
            <a:endParaRPr/>
          </a:p>
        </p:txBody>
      </p:sp>
      <p:sp>
        <p:nvSpPr>
          <p:cNvPr id="251" name="Google Shape;251;p4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IN"/>
              <a:t>Department of Information Technology</a:t>
            </a:r>
            <a:endParaRPr/>
          </a:p>
        </p:txBody>
      </p:sp>
      <p:sp>
        <p:nvSpPr>
          <p:cNvPr id="252" name="Google Shape;252;p4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53"/>
        <p:cNvGrpSpPr/>
        <p:nvPr/>
      </p:nvGrpSpPr>
      <p:grpSpPr>
        <a:xfrm>
          <a:off x="0" y="0"/>
          <a:ext cx="0" cy="0"/>
          <a:chOff x="0" y="0"/>
          <a:chExt cx="0" cy="0"/>
        </a:xfrm>
      </p:grpSpPr>
      <p:sp>
        <p:nvSpPr>
          <p:cNvPr id="254" name="Google Shape;254;p4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5" name="Google Shape;255;p4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56" name="Google Shape;256;p4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D68B6EE5-34E8-46FE-B980-D534B21EF09C}" type="datetime1">
              <a:rPr lang="en-IN" smtClean="0"/>
              <a:t>31-10-2023</a:t>
            </a:fld>
            <a:endParaRPr/>
          </a:p>
        </p:txBody>
      </p:sp>
      <p:sp>
        <p:nvSpPr>
          <p:cNvPr id="257" name="Google Shape;257;p4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IN"/>
              <a:t>Department of Information Technology</a:t>
            </a:r>
            <a:endParaRPr/>
          </a:p>
        </p:txBody>
      </p:sp>
      <p:sp>
        <p:nvSpPr>
          <p:cNvPr id="258" name="Google Shape;258;p4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59"/>
        <p:cNvGrpSpPr/>
        <p:nvPr/>
      </p:nvGrpSpPr>
      <p:grpSpPr>
        <a:xfrm>
          <a:off x="0" y="0"/>
          <a:ext cx="0" cy="0"/>
          <a:chOff x="0" y="0"/>
          <a:chExt cx="0" cy="0"/>
        </a:xfrm>
      </p:grpSpPr>
      <p:sp>
        <p:nvSpPr>
          <p:cNvPr id="260" name="Google Shape;260;p46"/>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1" name="Google Shape;261;p46"/>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262" name="Google Shape;262;p4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6A0D1655-65A8-4554-8090-6680594E14AE}" type="datetime1">
              <a:rPr lang="en-IN" smtClean="0"/>
              <a:t>31-10-2023</a:t>
            </a:fld>
            <a:endParaRPr/>
          </a:p>
        </p:txBody>
      </p:sp>
      <p:sp>
        <p:nvSpPr>
          <p:cNvPr id="263" name="Google Shape;263;p4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IN"/>
              <a:t>Department of Information Technology</a:t>
            </a:r>
            <a:endParaRPr/>
          </a:p>
        </p:txBody>
      </p:sp>
      <p:sp>
        <p:nvSpPr>
          <p:cNvPr id="264" name="Google Shape;264;p4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2_Custom Layout">
  <p:cSld name="2_Custom Layout">
    <p:spTree>
      <p:nvGrpSpPr>
        <p:cNvPr id="1" name="Shape 29"/>
        <p:cNvGrpSpPr/>
        <p:nvPr/>
      </p:nvGrpSpPr>
      <p:grpSpPr>
        <a:xfrm>
          <a:off x="0" y="0"/>
          <a:ext cx="0" cy="0"/>
          <a:chOff x="0" y="0"/>
          <a:chExt cx="0" cy="0"/>
        </a:xfrm>
      </p:grpSpPr>
      <p:sp>
        <p:nvSpPr>
          <p:cNvPr id="30" name="Google Shape;30;p7"/>
          <p:cNvSpPr txBox="1">
            <a:spLocks noGrp="1"/>
          </p:cNvSpPr>
          <p:nvPr>
            <p:ph type="title" hasCustomPrompt="1"/>
          </p:nvPr>
        </p:nvSpPr>
        <p:spPr>
          <a:xfrm>
            <a:off x="609600" y="274638"/>
            <a:ext cx="10972800" cy="11430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r>
              <a:rPr lang="en-IN" dirty="0"/>
              <a:t>                       </a:t>
            </a:r>
            <a:endParaRPr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65"/>
        <p:cNvGrpSpPr/>
        <p:nvPr/>
      </p:nvGrpSpPr>
      <p:grpSpPr>
        <a:xfrm>
          <a:off x="0" y="0"/>
          <a:ext cx="0" cy="0"/>
          <a:chOff x="0" y="0"/>
          <a:chExt cx="0" cy="0"/>
        </a:xfrm>
      </p:grpSpPr>
      <p:sp>
        <p:nvSpPr>
          <p:cNvPr id="266" name="Google Shape;266;p4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7" name="Google Shape;267;p47"/>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68" name="Google Shape;268;p47"/>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69" name="Google Shape;269;p4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C1696072-63CF-44B2-811E-23F293EE04D8}" type="datetime1">
              <a:rPr lang="en-IN" smtClean="0"/>
              <a:t>31-10-2023</a:t>
            </a:fld>
            <a:endParaRPr/>
          </a:p>
        </p:txBody>
      </p:sp>
      <p:sp>
        <p:nvSpPr>
          <p:cNvPr id="270" name="Google Shape;270;p4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IN"/>
              <a:t>Department of Information Technology</a:t>
            </a:r>
            <a:endParaRPr/>
          </a:p>
        </p:txBody>
      </p:sp>
      <p:sp>
        <p:nvSpPr>
          <p:cNvPr id="271" name="Google Shape;271;p4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272"/>
        <p:cNvGrpSpPr/>
        <p:nvPr/>
      </p:nvGrpSpPr>
      <p:grpSpPr>
        <a:xfrm>
          <a:off x="0" y="0"/>
          <a:ext cx="0" cy="0"/>
          <a:chOff x="0" y="0"/>
          <a:chExt cx="0" cy="0"/>
        </a:xfrm>
      </p:grpSpPr>
      <p:sp>
        <p:nvSpPr>
          <p:cNvPr id="273" name="Google Shape;273;p48"/>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74" name="Google Shape;274;p48"/>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275" name="Google Shape;275;p48"/>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76" name="Google Shape;276;p48"/>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277" name="Google Shape;277;p48"/>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78" name="Google Shape;278;p4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43A9F6CE-2C7D-44C7-9590-57B6F5C3D154}" type="datetime1">
              <a:rPr lang="en-IN" smtClean="0"/>
              <a:t>31-10-2023</a:t>
            </a:fld>
            <a:endParaRPr/>
          </a:p>
        </p:txBody>
      </p:sp>
      <p:sp>
        <p:nvSpPr>
          <p:cNvPr id="279" name="Google Shape;279;p4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IN"/>
              <a:t>Department of Information Technology</a:t>
            </a:r>
            <a:endParaRPr/>
          </a:p>
        </p:txBody>
      </p:sp>
      <p:sp>
        <p:nvSpPr>
          <p:cNvPr id="280" name="Google Shape;280;p4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81"/>
        <p:cNvGrpSpPr/>
        <p:nvPr/>
      </p:nvGrpSpPr>
      <p:grpSpPr>
        <a:xfrm>
          <a:off x="0" y="0"/>
          <a:ext cx="0" cy="0"/>
          <a:chOff x="0" y="0"/>
          <a:chExt cx="0" cy="0"/>
        </a:xfrm>
      </p:grpSpPr>
      <p:sp>
        <p:nvSpPr>
          <p:cNvPr id="282" name="Google Shape;282;p4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83" name="Google Shape;283;p4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AD744484-8726-434F-904B-7D880910F7EE}" type="datetime1">
              <a:rPr lang="en-IN" smtClean="0"/>
              <a:t>31-10-2023</a:t>
            </a:fld>
            <a:endParaRPr/>
          </a:p>
        </p:txBody>
      </p:sp>
      <p:sp>
        <p:nvSpPr>
          <p:cNvPr id="284" name="Google Shape;284;p4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IN"/>
              <a:t>Department of Information Technology</a:t>
            </a:r>
            <a:endParaRPr/>
          </a:p>
        </p:txBody>
      </p:sp>
      <p:sp>
        <p:nvSpPr>
          <p:cNvPr id="285" name="Google Shape;285;p4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86"/>
        <p:cNvGrpSpPr/>
        <p:nvPr/>
      </p:nvGrpSpPr>
      <p:grpSpPr>
        <a:xfrm>
          <a:off x="0" y="0"/>
          <a:ext cx="0" cy="0"/>
          <a:chOff x="0" y="0"/>
          <a:chExt cx="0" cy="0"/>
        </a:xfrm>
      </p:grpSpPr>
      <p:sp>
        <p:nvSpPr>
          <p:cNvPr id="287" name="Google Shape;287;p5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DE972DBB-970F-4A3D-A848-681F17DCE7BD}" type="datetime1">
              <a:rPr lang="en-IN" smtClean="0"/>
              <a:t>31-10-2023</a:t>
            </a:fld>
            <a:endParaRPr/>
          </a:p>
        </p:txBody>
      </p:sp>
      <p:sp>
        <p:nvSpPr>
          <p:cNvPr id="288" name="Google Shape;288;p5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IN"/>
              <a:t>Department of Information Technology</a:t>
            </a:r>
            <a:endParaRPr/>
          </a:p>
        </p:txBody>
      </p:sp>
      <p:sp>
        <p:nvSpPr>
          <p:cNvPr id="289" name="Google Shape;289;p5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290"/>
        <p:cNvGrpSpPr/>
        <p:nvPr/>
      </p:nvGrpSpPr>
      <p:grpSpPr>
        <a:xfrm>
          <a:off x="0" y="0"/>
          <a:ext cx="0" cy="0"/>
          <a:chOff x="0" y="0"/>
          <a:chExt cx="0" cy="0"/>
        </a:xfrm>
      </p:grpSpPr>
      <p:sp>
        <p:nvSpPr>
          <p:cNvPr id="291" name="Google Shape;291;p51"/>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2" name="Google Shape;292;p51"/>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293" name="Google Shape;293;p51"/>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294" name="Google Shape;294;p5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D01CAF78-DE28-40BF-BCB2-C0A5647AE172}" type="datetime1">
              <a:rPr lang="en-IN" smtClean="0"/>
              <a:t>31-10-2023</a:t>
            </a:fld>
            <a:endParaRPr/>
          </a:p>
        </p:txBody>
      </p:sp>
      <p:sp>
        <p:nvSpPr>
          <p:cNvPr id="295" name="Google Shape;295;p5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IN"/>
              <a:t>Department of Information Technology</a:t>
            </a:r>
            <a:endParaRPr/>
          </a:p>
        </p:txBody>
      </p:sp>
      <p:sp>
        <p:nvSpPr>
          <p:cNvPr id="296" name="Google Shape;296;p5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297"/>
        <p:cNvGrpSpPr/>
        <p:nvPr/>
      </p:nvGrpSpPr>
      <p:grpSpPr>
        <a:xfrm>
          <a:off x="0" y="0"/>
          <a:ext cx="0" cy="0"/>
          <a:chOff x="0" y="0"/>
          <a:chExt cx="0" cy="0"/>
        </a:xfrm>
      </p:grpSpPr>
      <p:sp>
        <p:nvSpPr>
          <p:cNvPr id="298" name="Google Shape;298;p52"/>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9" name="Google Shape;299;p52"/>
          <p:cNvSpPr>
            <a:spLocks noGrp="1"/>
          </p:cNvSpPr>
          <p:nvPr>
            <p:ph type="pic" idx="2"/>
          </p:nvPr>
        </p:nvSpPr>
        <p:spPr>
          <a:xfrm>
            <a:off x="5183188" y="987425"/>
            <a:ext cx="6172200" cy="4873625"/>
          </a:xfrm>
          <a:prstGeom prst="rect">
            <a:avLst/>
          </a:prstGeom>
          <a:noFill/>
          <a:ln>
            <a:noFill/>
          </a:ln>
        </p:spPr>
      </p:sp>
      <p:sp>
        <p:nvSpPr>
          <p:cNvPr id="300" name="Google Shape;300;p52"/>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301" name="Google Shape;301;p5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D40399E9-260A-4F99-AB24-605F39C73D47}" type="datetime1">
              <a:rPr lang="en-IN" smtClean="0"/>
              <a:t>31-10-2023</a:t>
            </a:fld>
            <a:endParaRPr/>
          </a:p>
        </p:txBody>
      </p:sp>
      <p:sp>
        <p:nvSpPr>
          <p:cNvPr id="302" name="Google Shape;302;p5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IN"/>
              <a:t>Department of Information Technology</a:t>
            </a:r>
            <a:endParaRPr/>
          </a:p>
        </p:txBody>
      </p:sp>
      <p:sp>
        <p:nvSpPr>
          <p:cNvPr id="303" name="Google Shape;303;p5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304"/>
        <p:cNvGrpSpPr/>
        <p:nvPr/>
      </p:nvGrpSpPr>
      <p:grpSpPr>
        <a:xfrm>
          <a:off x="0" y="0"/>
          <a:ext cx="0" cy="0"/>
          <a:chOff x="0" y="0"/>
          <a:chExt cx="0" cy="0"/>
        </a:xfrm>
      </p:grpSpPr>
      <p:sp>
        <p:nvSpPr>
          <p:cNvPr id="305" name="Google Shape;305;p5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06" name="Google Shape;306;p53"/>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07" name="Google Shape;307;p5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BA45C6E2-02C1-4BC2-9B8E-30E01735F98B}" type="datetime1">
              <a:rPr lang="en-IN" smtClean="0"/>
              <a:t>31-10-2023</a:t>
            </a:fld>
            <a:endParaRPr/>
          </a:p>
        </p:txBody>
      </p:sp>
      <p:sp>
        <p:nvSpPr>
          <p:cNvPr id="308" name="Google Shape;308;p5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IN"/>
              <a:t>Department of Information Technology</a:t>
            </a:r>
            <a:endParaRPr/>
          </a:p>
        </p:txBody>
      </p:sp>
      <p:sp>
        <p:nvSpPr>
          <p:cNvPr id="309" name="Google Shape;309;p5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310"/>
        <p:cNvGrpSpPr/>
        <p:nvPr/>
      </p:nvGrpSpPr>
      <p:grpSpPr>
        <a:xfrm>
          <a:off x="0" y="0"/>
          <a:ext cx="0" cy="0"/>
          <a:chOff x="0" y="0"/>
          <a:chExt cx="0" cy="0"/>
        </a:xfrm>
      </p:grpSpPr>
      <p:sp>
        <p:nvSpPr>
          <p:cNvPr id="311" name="Google Shape;311;p54"/>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12" name="Google Shape;312;p54"/>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13" name="Google Shape;313;p5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6EC6D568-A0A9-4AF8-86E0-1A1D51C52062}" type="datetime1">
              <a:rPr lang="en-IN" smtClean="0"/>
              <a:t>31-10-2023</a:t>
            </a:fld>
            <a:endParaRPr/>
          </a:p>
        </p:txBody>
      </p:sp>
      <p:sp>
        <p:nvSpPr>
          <p:cNvPr id="314" name="Google Shape;314;p5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IN"/>
              <a:t>Department of Information Technology</a:t>
            </a:r>
            <a:endParaRPr/>
          </a:p>
        </p:txBody>
      </p:sp>
      <p:sp>
        <p:nvSpPr>
          <p:cNvPr id="315" name="Google Shape;315;p5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1"/>
        <p:cNvGrpSpPr/>
        <p:nvPr/>
      </p:nvGrpSpPr>
      <p:grpSpPr>
        <a:xfrm>
          <a:off x="0" y="0"/>
          <a:ext cx="0" cy="0"/>
          <a:chOff x="0" y="0"/>
          <a:chExt cx="0" cy="0"/>
        </a:xfrm>
      </p:grpSpPr>
      <p:sp>
        <p:nvSpPr>
          <p:cNvPr id="32" name="Google Shape;32;p8"/>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3" name="Google Shape;33;p8"/>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rgbClr val="888888"/>
              </a:buClr>
              <a:buSzPts val="2400"/>
              <a:buFont typeface="Arial"/>
              <a:buNone/>
              <a:defRPr sz="2400" b="0" i="0" u="none" strike="noStrike" cap="none">
                <a:solidFill>
                  <a:srgbClr val="888888"/>
                </a:solidFill>
                <a:latin typeface="Calibri"/>
                <a:ea typeface="Calibri"/>
                <a:cs typeface="Calibri"/>
                <a:sym typeface="Calibri"/>
              </a:defRPr>
            </a:lvl1pPr>
            <a:lvl2pPr marL="914400" marR="0" lvl="1" indent="-228600" algn="l" rtl="0">
              <a:lnSpc>
                <a:spcPct val="90000"/>
              </a:lnSpc>
              <a:spcBef>
                <a:spcPts val="5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2pPr>
            <a:lvl3pPr marL="1371600" marR="0" lvl="2" indent="-228600" algn="l" rtl="0">
              <a:lnSpc>
                <a:spcPct val="90000"/>
              </a:lnSpc>
              <a:spcBef>
                <a:spcPts val="500"/>
              </a:spcBef>
              <a:spcAft>
                <a:spcPts val="0"/>
              </a:spcAft>
              <a:buClr>
                <a:srgbClr val="888888"/>
              </a:buClr>
              <a:buSzPts val="1800"/>
              <a:buFont typeface="Arial"/>
              <a:buNone/>
              <a:defRPr sz="1800" b="0" i="0" u="none" strike="noStrike" cap="none">
                <a:solidFill>
                  <a:srgbClr val="888888"/>
                </a:solidFill>
                <a:latin typeface="Calibri"/>
                <a:ea typeface="Calibri"/>
                <a:cs typeface="Calibri"/>
                <a:sym typeface="Calibri"/>
              </a:defRPr>
            </a:lvl3pPr>
            <a:lvl4pPr marL="1828800" marR="0" lvl="3"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4pPr>
            <a:lvl5pPr marL="2286000" marR="0" lvl="4"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5pPr>
            <a:lvl6pPr marL="2743200" marR="0" lvl="5"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6pPr>
            <a:lvl7pPr marL="3200400" marR="0" lvl="6"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7pPr>
            <a:lvl8pPr marL="3657600" marR="0" lvl="7"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8pPr>
            <a:lvl9pPr marL="4114800" marR="0" lvl="8"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9pPr>
          </a:lstStyle>
          <a:p>
            <a:endParaRPr/>
          </a:p>
        </p:txBody>
      </p:sp>
      <p:sp>
        <p:nvSpPr>
          <p:cNvPr id="34" name="Google Shape;34;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fld id="{6EF5248F-0208-42B2-8E12-28990E6AC6B7}" type="datetime1">
              <a:rPr lang="en-IN" smtClean="0"/>
              <a:t>31-10-2023</a:t>
            </a:fld>
            <a:endParaRPr/>
          </a:p>
        </p:txBody>
      </p:sp>
      <p:sp>
        <p:nvSpPr>
          <p:cNvPr id="35" name="Google Shape;35;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r>
              <a:rPr lang="en-IN"/>
              <a:t>Department of Information Technology</a:t>
            </a:r>
            <a:endParaRPr/>
          </a:p>
        </p:txBody>
      </p:sp>
      <p:sp>
        <p:nvSpPr>
          <p:cNvPr id="36" name="Google Shape;36;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Calibri"/>
                <a:ea typeface="Calibri"/>
                <a:cs typeface="Calibri"/>
                <a:sym typeface="Calibri"/>
              </a:defRPr>
            </a:lvl1pPr>
            <a:lvl2pPr marL="0" marR="0" lvl="1" indent="0" algn="l" rtl="0">
              <a:spcBef>
                <a:spcPts val="0"/>
              </a:spcBef>
              <a:buNone/>
              <a:defRPr sz="1800">
                <a:solidFill>
                  <a:schemeClr val="dk1"/>
                </a:solidFill>
                <a:latin typeface="Calibri"/>
                <a:ea typeface="Calibri"/>
                <a:cs typeface="Calibri"/>
                <a:sym typeface="Calibri"/>
              </a:defRPr>
            </a:lvl2pPr>
            <a:lvl3pPr marL="0" marR="0" lvl="2" indent="0" algn="l" rtl="0">
              <a:spcBef>
                <a:spcPts val="0"/>
              </a:spcBef>
              <a:buNone/>
              <a:defRPr sz="1800">
                <a:solidFill>
                  <a:schemeClr val="dk1"/>
                </a:solidFill>
                <a:latin typeface="Calibri"/>
                <a:ea typeface="Calibri"/>
                <a:cs typeface="Calibri"/>
                <a:sym typeface="Calibri"/>
              </a:defRPr>
            </a:lvl3pPr>
            <a:lvl4pPr marL="0" marR="0" lvl="3" indent="0" algn="l" rtl="0">
              <a:spcBef>
                <a:spcPts val="0"/>
              </a:spcBef>
              <a:buNone/>
              <a:defRPr sz="1800">
                <a:solidFill>
                  <a:schemeClr val="dk1"/>
                </a:solidFill>
                <a:latin typeface="Calibri"/>
                <a:ea typeface="Calibri"/>
                <a:cs typeface="Calibri"/>
                <a:sym typeface="Calibri"/>
              </a:defRPr>
            </a:lvl4pPr>
            <a:lvl5pPr marL="0" marR="0" lvl="4" indent="0" algn="l" rtl="0">
              <a:spcBef>
                <a:spcPts val="0"/>
              </a:spcBef>
              <a:buNone/>
              <a:defRPr sz="1800">
                <a:solidFill>
                  <a:schemeClr val="dk1"/>
                </a:solidFill>
                <a:latin typeface="Calibri"/>
                <a:ea typeface="Calibri"/>
                <a:cs typeface="Calibri"/>
                <a:sym typeface="Calibri"/>
              </a:defRPr>
            </a:lvl5pPr>
            <a:lvl6pPr marL="0" marR="0" lvl="5" indent="0" algn="l" rtl="0">
              <a:spcBef>
                <a:spcPts val="0"/>
              </a:spcBef>
              <a:buNone/>
              <a:defRPr sz="1800">
                <a:solidFill>
                  <a:schemeClr val="dk1"/>
                </a:solidFill>
                <a:latin typeface="Calibri"/>
                <a:ea typeface="Calibri"/>
                <a:cs typeface="Calibri"/>
                <a:sym typeface="Calibri"/>
              </a:defRPr>
            </a:lvl6pPr>
            <a:lvl7pPr marL="0" marR="0" lvl="6" indent="0" algn="l" rtl="0">
              <a:spcBef>
                <a:spcPts val="0"/>
              </a:spcBef>
              <a:buNone/>
              <a:defRPr sz="1800">
                <a:solidFill>
                  <a:schemeClr val="dk1"/>
                </a:solidFill>
                <a:latin typeface="Calibri"/>
                <a:ea typeface="Calibri"/>
                <a:cs typeface="Calibri"/>
                <a:sym typeface="Calibri"/>
              </a:defRPr>
            </a:lvl7pPr>
            <a:lvl8pPr marL="0" marR="0" lvl="7" indent="0" algn="l" rtl="0">
              <a:spcBef>
                <a:spcPts val="0"/>
              </a:spcBef>
              <a:buNone/>
              <a:defRPr sz="1800">
                <a:solidFill>
                  <a:schemeClr val="dk1"/>
                </a:solidFill>
                <a:latin typeface="Calibri"/>
                <a:ea typeface="Calibri"/>
                <a:cs typeface="Calibri"/>
                <a:sym typeface="Calibri"/>
              </a:defRPr>
            </a:lvl8pPr>
            <a:lvl9pPr marL="0" marR="0" lvl="8" indent="0" algn="l" rtl="0">
              <a:spcBef>
                <a:spcPts val="0"/>
              </a:spcBef>
              <a:buNone/>
              <a:defRPr sz="1800">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37"/>
        <p:cNvGrpSpPr/>
        <p:nvPr/>
      </p:nvGrpSpPr>
      <p:grpSpPr>
        <a:xfrm>
          <a:off x="0" y="0"/>
          <a:ext cx="0" cy="0"/>
          <a:chOff x="0" y="0"/>
          <a:chExt cx="0" cy="0"/>
        </a:xfrm>
      </p:grpSpPr>
      <p:sp>
        <p:nvSpPr>
          <p:cNvPr id="38" name="Google Shape;38;p9"/>
          <p:cNvSpPr txBox="1">
            <a:spLocks noGrp="1"/>
          </p:cNvSpPr>
          <p:nvPr>
            <p:ph type="title"/>
          </p:nvPr>
        </p:nvSpPr>
        <p:spPr>
          <a:xfrm>
            <a:off x="1089764" y="214816"/>
            <a:ext cx="9870510" cy="874951"/>
          </a:xfrm>
          <a:prstGeom prst="rect">
            <a:avLst/>
          </a:prstGeom>
          <a:noFill/>
          <a:ln>
            <a:noFill/>
          </a:ln>
        </p:spPr>
        <p:txBody>
          <a:bodyPr spcFirstLastPara="1" wrap="square" lIns="91425" tIns="45700" rIns="91425" bIns="45700" anchor="t" anchorCtr="0">
            <a:noAutofit/>
          </a:bodyPr>
          <a:lstStyle>
            <a:lvl1pPr marR="0" lvl="0" algn="ctr" rtl="0">
              <a:lnSpc>
                <a:spcPct val="90000"/>
              </a:lnSpc>
              <a:spcBef>
                <a:spcPts val="0"/>
              </a:spcBef>
              <a:spcAft>
                <a:spcPts val="0"/>
              </a:spcAft>
              <a:buClr>
                <a:srgbClr val="930B0B"/>
              </a:buClr>
              <a:buSzPts val="3600"/>
              <a:buFont typeface="Times New Roman"/>
              <a:buNone/>
              <a:defRPr sz="3600" b="0" i="0" u="none" strike="noStrike" cap="none">
                <a:solidFill>
                  <a:srgbClr val="930B0B"/>
                </a:solidFill>
                <a:latin typeface="Times New Roman"/>
                <a:ea typeface="Times New Roman"/>
                <a:cs typeface="Times New Roman"/>
                <a:sym typeface="Times New Roman"/>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9" name="Google Shape;39;p9"/>
          <p:cNvSpPr txBox="1">
            <a:spLocks noGrp="1"/>
          </p:cNvSpPr>
          <p:nvPr>
            <p:ph type="body" idx="1"/>
          </p:nvPr>
        </p:nvSpPr>
        <p:spPr>
          <a:xfrm>
            <a:off x="526093" y="1189973"/>
            <a:ext cx="10997852" cy="489930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Times New Roman"/>
                <a:ea typeface="Times New Roman"/>
                <a:cs typeface="Times New Roman"/>
                <a:sym typeface="Times New Roman"/>
              </a:defRPr>
            </a:lvl1pPr>
            <a:lvl2pPr marL="914400" marR="0" lvl="1" indent="-335280" algn="l" rtl="0">
              <a:lnSpc>
                <a:spcPct val="90000"/>
              </a:lnSpc>
              <a:spcBef>
                <a:spcPts val="500"/>
              </a:spcBef>
              <a:spcAft>
                <a:spcPts val="0"/>
              </a:spcAft>
              <a:buClr>
                <a:srgbClr val="C55A11"/>
              </a:buClr>
              <a:buSzPts val="1680"/>
              <a:buFont typeface="Courier New"/>
              <a:buChar char="o"/>
              <a:defRPr sz="2400" b="0" i="0" u="none" strike="noStrike" cap="none">
                <a:solidFill>
                  <a:schemeClr val="dk1"/>
                </a:solidFill>
                <a:latin typeface="Times New Roman"/>
                <a:ea typeface="Times New Roman"/>
                <a:cs typeface="Times New Roman"/>
                <a:sym typeface="Times New Roman"/>
              </a:defRPr>
            </a:lvl2pPr>
            <a:lvl3pPr marL="1371600" marR="0" lvl="2" indent="-317500" algn="l" rtl="0">
              <a:lnSpc>
                <a:spcPct val="90000"/>
              </a:lnSpc>
              <a:spcBef>
                <a:spcPts val="500"/>
              </a:spcBef>
              <a:spcAft>
                <a:spcPts val="0"/>
              </a:spcAft>
              <a:buClr>
                <a:srgbClr val="8D4427"/>
              </a:buClr>
              <a:buSzPts val="1400"/>
              <a:buFont typeface="Times New Roman"/>
              <a:buChar char="−"/>
              <a:defRPr sz="2000" b="0" i="0" u="none" strike="noStrike" cap="none">
                <a:solidFill>
                  <a:schemeClr val="dk1"/>
                </a:solidFill>
                <a:latin typeface="Times New Roman"/>
                <a:ea typeface="Times New Roman"/>
                <a:cs typeface="Times New Roman"/>
                <a:sym typeface="Times New Roman"/>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imes New Roman"/>
                <a:ea typeface="Times New Roman"/>
                <a:cs typeface="Times New Roman"/>
                <a:sym typeface="Times New Roman"/>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imes New Roman"/>
                <a:ea typeface="Times New Roman"/>
                <a:cs typeface="Times New Roman"/>
                <a:sym typeface="Times New Roman"/>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0" name="Google Shape;40;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fld id="{8D600104-5F81-4338-BE3E-7B3A48FE27DB}" type="datetime1">
              <a:rPr lang="en-IN" smtClean="0"/>
              <a:t>31-10-2023</a:t>
            </a:fld>
            <a:endParaRPr/>
          </a:p>
        </p:txBody>
      </p:sp>
      <p:sp>
        <p:nvSpPr>
          <p:cNvPr id="41" name="Google Shape;41;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r>
              <a:rPr lang="en-IN"/>
              <a:t>Department of Information Technology</a:t>
            </a:r>
            <a:endParaRPr/>
          </a:p>
        </p:txBody>
      </p:sp>
      <p:sp>
        <p:nvSpPr>
          <p:cNvPr id="42" name="Google Shape;42;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Calibri"/>
                <a:ea typeface="Calibri"/>
                <a:cs typeface="Calibri"/>
                <a:sym typeface="Calibri"/>
              </a:defRPr>
            </a:lvl1pPr>
            <a:lvl2pPr marL="0" marR="0" lvl="1" indent="0" algn="l" rtl="0">
              <a:spcBef>
                <a:spcPts val="0"/>
              </a:spcBef>
              <a:buNone/>
              <a:defRPr sz="1800">
                <a:solidFill>
                  <a:schemeClr val="dk1"/>
                </a:solidFill>
                <a:latin typeface="Calibri"/>
                <a:ea typeface="Calibri"/>
                <a:cs typeface="Calibri"/>
                <a:sym typeface="Calibri"/>
              </a:defRPr>
            </a:lvl2pPr>
            <a:lvl3pPr marL="0" marR="0" lvl="2" indent="0" algn="l" rtl="0">
              <a:spcBef>
                <a:spcPts val="0"/>
              </a:spcBef>
              <a:buNone/>
              <a:defRPr sz="1800">
                <a:solidFill>
                  <a:schemeClr val="dk1"/>
                </a:solidFill>
                <a:latin typeface="Calibri"/>
                <a:ea typeface="Calibri"/>
                <a:cs typeface="Calibri"/>
                <a:sym typeface="Calibri"/>
              </a:defRPr>
            </a:lvl3pPr>
            <a:lvl4pPr marL="0" marR="0" lvl="3" indent="0" algn="l" rtl="0">
              <a:spcBef>
                <a:spcPts val="0"/>
              </a:spcBef>
              <a:buNone/>
              <a:defRPr sz="1800">
                <a:solidFill>
                  <a:schemeClr val="dk1"/>
                </a:solidFill>
                <a:latin typeface="Calibri"/>
                <a:ea typeface="Calibri"/>
                <a:cs typeface="Calibri"/>
                <a:sym typeface="Calibri"/>
              </a:defRPr>
            </a:lvl4pPr>
            <a:lvl5pPr marL="0" marR="0" lvl="4" indent="0" algn="l" rtl="0">
              <a:spcBef>
                <a:spcPts val="0"/>
              </a:spcBef>
              <a:buNone/>
              <a:defRPr sz="1800">
                <a:solidFill>
                  <a:schemeClr val="dk1"/>
                </a:solidFill>
                <a:latin typeface="Calibri"/>
                <a:ea typeface="Calibri"/>
                <a:cs typeface="Calibri"/>
                <a:sym typeface="Calibri"/>
              </a:defRPr>
            </a:lvl5pPr>
            <a:lvl6pPr marL="0" marR="0" lvl="5" indent="0" algn="l" rtl="0">
              <a:spcBef>
                <a:spcPts val="0"/>
              </a:spcBef>
              <a:buNone/>
              <a:defRPr sz="1800">
                <a:solidFill>
                  <a:schemeClr val="dk1"/>
                </a:solidFill>
                <a:latin typeface="Calibri"/>
                <a:ea typeface="Calibri"/>
                <a:cs typeface="Calibri"/>
                <a:sym typeface="Calibri"/>
              </a:defRPr>
            </a:lvl6pPr>
            <a:lvl7pPr marL="0" marR="0" lvl="6" indent="0" algn="l" rtl="0">
              <a:spcBef>
                <a:spcPts val="0"/>
              </a:spcBef>
              <a:buNone/>
              <a:defRPr sz="1800">
                <a:solidFill>
                  <a:schemeClr val="dk1"/>
                </a:solidFill>
                <a:latin typeface="Calibri"/>
                <a:ea typeface="Calibri"/>
                <a:cs typeface="Calibri"/>
                <a:sym typeface="Calibri"/>
              </a:defRPr>
            </a:lvl7pPr>
            <a:lvl8pPr marL="0" marR="0" lvl="7" indent="0" algn="l" rtl="0">
              <a:spcBef>
                <a:spcPts val="0"/>
              </a:spcBef>
              <a:buNone/>
              <a:defRPr sz="1800">
                <a:solidFill>
                  <a:schemeClr val="dk1"/>
                </a:solidFill>
                <a:latin typeface="Calibri"/>
                <a:ea typeface="Calibri"/>
                <a:cs typeface="Calibri"/>
                <a:sym typeface="Calibri"/>
              </a:defRPr>
            </a:lvl8pPr>
            <a:lvl9pPr marL="0" marR="0" lvl="8" indent="0" algn="l" rtl="0">
              <a:spcBef>
                <a:spcPts val="0"/>
              </a:spcBef>
              <a:buNone/>
              <a:defRPr sz="1800">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3"/>
        <p:cNvGrpSpPr/>
        <p:nvPr/>
      </p:nvGrpSpPr>
      <p:grpSpPr>
        <a:xfrm>
          <a:off x="0" y="0"/>
          <a:ext cx="0" cy="0"/>
          <a:chOff x="0" y="0"/>
          <a:chExt cx="0" cy="0"/>
        </a:xfrm>
      </p:grpSpPr>
      <p:sp>
        <p:nvSpPr>
          <p:cNvPr id="44" name="Google Shape;44;p10"/>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45" name="Google Shape;45;p10"/>
          <p:cNvSpPr txBox="1">
            <a:spLocks noGrp="1"/>
          </p:cNvSpPr>
          <p:nvPr>
            <p:ph type="body" idx="1"/>
          </p:nvPr>
        </p:nvSpPr>
        <p:spPr>
          <a:xfrm>
            <a:off x="676949" y="1606006"/>
            <a:ext cx="5157787" cy="823912"/>
          </a:xfrm>
          <a:prstGeom prst="rect">
            <a:avLst/>
          </a:prstGeom>
          <a:noFill/>
          <a:ln>
            <a:noFill/>
          </a:ln>
        </p:spPr>
        <p:txBody>
          <a:bodyPr spcFirstLastPara="1" wrap="square" lIns="91425" tIns="45700" rIns="91425" bIns="45700" anchor="b" anchorCtr="0">
            <a:noAutofit/>
          </a:bodyPr>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46" name="Google Shape;46;p10"/>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7" name="Google Shape;47;p10"/>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Autofit/>
          </a:bodyPr>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48" name="Google Shape;48;p10"/>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9" name="Google Shape;49;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fld id="{5E1C6107-A006-4939-A277-F439A6887C18}" type="datetime1">
              <a:rPr lang="en-IN" smtClean="0"/>
              <a:t>31-10-2023</a:t>
            </a:fld>
            <a:endParaRPr/>
          </a:p>
        </p:txBody>
      </p:sp>
      <p:sp>
        <p:nvSpPr>
          <p:cNvPr id="50" name="Google Shape;50;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r>
              <a:rPr lang="en-IN"/>
              <a:t>Department of Information Technology</a:t>
            </a:r>
            <a:endParaRPr/>
          </a:p>
        </p:txBody>
      </p:sp>
      <p:sp>
        <p:nvSpPr>
          <p:cNvPr id="51" name="Google Shape;51;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Calibri"/>
                <a:ea typeface="Calibri"/>
                <a:cs typeface="Calibri"/>
                <a:sym typeface="Calibri"/>
              </a:defRPr>
            </a:lvl1pPr>
            <a:lvl2pPr marL="0" marR="0" lvl="1" indent="0" algn="l" rtl="0">
              <a:spcBef>
                <a:spcPts val="0"/>
              </a:spcBef>
              <a:buNone/>
              <a:defRPr sz="1800">
                <a:solidFill>
                  <a:schemeClr val="dk1"/>
                </a:solidFill>
                <a:latin typeface="Calibri"/>
                <a:ea typeface="Calibri"/>
                <a:cs typeface="Calibri"/>
                <a:sym typeface="Calibri"/>
              </a:defRPr>
            </a:lvl2pPr>
            <a:lvl3pPr marL="0" marR="0" lvl="2" indent="0" algn="l" rtl="0">
              <a:spcBef>
                <a:spcPts val="0"/>
              </a:spcBef>
              <a:buNone/>
              <a:defRPr sz="1800">
                <a:solidFill>
                  <a:schemeClr val="dk1"/>
                </a:solidFill>
                <a:latin typeface="Calibri"/>
                <a:ea typeface="Calibri"/>
                <a:cs typeface="Calibri"/>
                <a:sym typeface="Calibri"/>
              </a:defRPr>
            </a:lvl3pPr>
            <a:lvl4pPr marL="0" marR="0" lvl="3" indent="0" algn="l" rtl="0">
              <a:spcBef>
                <a:spcPts val="0"/>
              </a:spcBef>
              <a:buNone/>
              <a:defRPr sz="1800">
                <a:solidFill>
                  <a:schemeClr val="dk1"/>
                </a:solidFill>
                <a:latin typeface="Calibri"/>
                <a:ea typeface="Calibri"/>
                <a:cs typeface="Calibri"/>
                <a:sym typeface="Calibri"/>
              </a:defRPr>
            </a:lvl4pPr>
            <a:lvl5pPr marL="0" marR="0" lvl="4" indent="0" algn="l" rtl="0">
              <a:spcBef>
                <a:spcPts val="0"/>
              </a:spcBef>
              <a:buNone/>
              <a:defRPr sz="1800">
                <a:solidFill>
                  <a:schemeClr val="dk1"/>
                </a:solidFill>
                <a:latin typeface="Calibri"/>
                <a:ea typeface="Calibri"/>
                <a:cs typeface="Calibri"/>
                <a:sym typeface="Calibri"/>
              </a:defRPr>
            </a:lvl5pPr>
            <a:lvl6pPr marL="0" marR="0" lvl="5" indent="0" algn="l" rtl="0">
              <a:spcBef>
                <a:spcPts val="0"/>
              </a:spcBef>
              <a:buNone/>
              <a:defRPr sz="1800">
                <a:solidFill>
                  <a:schemeClr val="dk1"/>
                </a:solidFill>
                <a:latin typeface="Calibri"/>
                <a:ea typeface="Calibri"/>
                <a:cs typeface="Calibri"/>
                <a:sym typeface="Calibri"/>
              </a:defRPr>
            </a:lvl6pPr>
            <a:lvl7pPr marL="0" marR="0" lvl="6" indent="0" algn="l" rtl="0">
              <a:spcBef>
                <a:spcPts val="0"/>
              </a:spcBef>
              <a:buNone/>
              <a:defRPr sz="1800">
                <a:solidFill>
                  <a:schemeClr val="dk1"/>
                </a:solidFill>
                <a:latin typeface="Calibri"/>
                <a:ea typeface="Calibri"/>
                <a:cs typeface="Calibri"/>
                <a:sym typeface="Calibri"/>
              </a:defRPr>
            </a:lvl7pPr>
            <a:lvl8pPr marL="0" marR="0" lvl="7" indent="0" algn="l" rtl="0">
              <a:spcBef>
                <a:spcPts val="0"/>
              </a:spcBef>
              <a:buNone/>
              <a:defRPr sz="1800">
                <a:solidFill>
                  <a:schemeClr val="dk1"/>
                </a:solidFill>
                <a:latin typeface="Calibri"/>
                <a:ea typeface="Calibri"/>
                <a:cs typeface="Calibri"/>
                <a:sym typeface="Calibri"/>
              </a:defRPr>
            </a:lvl8pPr>
            <a:lvl9pPr marL="0" marR="0" lvl="8" indent="0" algn="l" rtl="0">
              <a:spcBef>
                <a:spcPts val="0"/>
              </a:spcBef>
              <a:buNone/>
              <a:defRPr sz="1800">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2"/>
        <p:cNvGrpSpPr/>
        <p:nvPr/>
      </p:nvGrpSpPr>
      <p:grpSpPr>
        <a:xfrm>
          <a:off x="0" y="0"/>
          <a:ext cx="0" cy="0"/>
          <a:chOff x="0" y="0"/>
          <a:chExt cx="0" cy="0"/>
        </a:xfrm>
      </p:grpSpPr>
      <p:sp>
        <p:nvSpPr>
          <p:cNvPr id="53" name="Google Shape;53;p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54" name="Google Shape;54;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fld id="{D2A2C3D7-925E-417C-82B0-6600956B8170}" type="datetime1">
              <a:rPr lang="en-IN" smtClean="0"/>
              <a:t>31-10-2023</a:t>
            </a:fld>
            <a:endParaRPr/>
          </a:p>
        </p:txBody>
      </p:sp>
      <p:sp>
        <p:nvSpPr>
          <p:cNvPr id="55" name="Google Shape;55;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r>
              <a:rPr lang="en-IN"/>
              <a:t>Department of Information Technology</a:t>
            </a:r>
            <a:endParaRPr/>
          </a:p>
        </p:txBody>
      </p:sp>
      <p:sp>
        <p:nvSpPr>
          <p:cNvPr id="56" name="Google Shape;56;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Calibri"/>
                <a:ea typeface="Calibri"/>
                <a:cs typeface="Calibri"/>
                <a:sym typeface="Calibri"/>
              </a:defRPr>
            </a:lvl1pPr>
            <a:lvl2pPr marL="0" marR="0" lvl="1" indent="0" algn="l" rtl="0">
              <a:spcBef>
                <a:spcPts val="0"/>
              </a:spcBef>
              <a:buNone/>
              <a:defRPr sz="1800">
                <a:solidFill>
                  <a:schemeClr val="dk1"/>
                </a:solidFill>
                <a:latin typeface="Calibri"/>
                <a:ea typeface="Calibri"/>
                <a:cs typeface="Calibri"/>
                <a:sym typeface="Calibri"/>
              </a:defRPr>
            </a:lvl2pPr>
            <a:lvl3pPr marL="0" marR="0" lvl="2" indent="0" algn="l" rtl="0">
              <a:spcBef>
                <a:spcPts val="0"/>
              </a:spcBef>
              <a:buNone/>
              <a:defRPr sz="1800">
                <a:solidFill>
                  <a:schemeClr val="dk1"/>
                </a:solidFill>
                <a:latin typeface="Calibri"/>
                <a:ea typeface="Calibri"/>
                <a:cs typeface="Calibri"/>
                <a:sym typeface="Calibri"/>
              </a:defRPr>
            </a:lvl3pPr>
            <a:lvl4pPr marL="0" marR="0" lvl="3" indent="0" algn="l" rtl="0">
              <a:spcBef>
                <a:spcPts val="0"/>
              </a:spcBef>
              <a:buNone/>
              <a:defRPr sz="1800">
                <a:solidFill>
                  <a:schemeClr val="dk1"/>
                </a:solidFill>
                <a:latin typeface="Calibri"/>
                <a:ea typeface="Calibri"/>
                <a:cs typeface="Calibri"/>
                <a:sym typeface="Calibri"/>
              </a:defRPr>
            </a:lvl4pPr>
            <a:lvl5pPr marL="0" marR="0" lvl="4" indent="0" algn="l" rtl="0">
              <a:spcBef>
                <a:spcPts val="0"/>
              </a:spcBef>
              <a:buNone/>
              <a:defRPr sz="1800">
                <a:solidFill>
                  <a:schemeClr val="dk1"/>
                </a:solidFill>
                <a:latin typeface="Calibri"/>
                <a:ea typeface="Calibri"/>
                <a:cs typeface="Calibri"/>
                <a:sym typeface="Calibri"/>
              </a:defRPr>
            </a:lvl5pPr>
            <a:lvl6pPr marL="0" marR="0" lvl="5" indent="0" algn="l" rtl="0">
              <a:spcBef>
                <a:spcPts val="0"/>
              </a:spcBef>
              <a:buNone/>
              <a:defRPr sz="1800">
                <a:solidFill>
                  <a:schemeClr val="dk1"/>
                </a:solidFill>
                <a:latin typeface="Calibri"/>
                <a:ea typeface="Calibri"/>
                <a:cs typeface="Calibri"/>
                <a:sym typeface="Calibri"/>
              </a:defRPr>
            </a:lvl6pPr>
            <a:lvl7pPr marL="0" marR="0" lvl="6" indent="0" algn="l" rtl="0">
              <a:spcBef>
                <a:spcPts val="0"/>
              </a:spcBef>
              <a:buNone/>
              <a:defRPr sz="1800">
                <a:solidFill>
                  <a:schemeClr val="dk1"/>
                </a:solidFill>
                <a:latin typeface="Calibri"/>
                <a:ea typeface="Calibri"/>
                <a:cs typeface="Calibri"/>
                <a:sym typeface="Calibri"/>
              </a:defRPr>
            </a:lvl7pPr>
            <a:lvl8pPr marL="0" marR="0" lvl="7" indent="0" algn="l" rtl="0">
              <a:spcBef>
                <a:spcPts val="0"/>
              </a:spcBef>
              <a:buNone/>
              <a:defRPr sz="1800">
                <a:solidFill>
                  <a:schemeClr val="dk1"/>
                </a:solidFill>
                <a:latin typeface="Calibri"/>
                <a:ea typeface="Calibri"/>
                <a:cs typeface="Calibri"/>
                <a:sym typeface="Calibri"/>
              </a:defRPr>
            </a:lvl8pPr>
            <a:lvl9pPr marL="0" marR="0" lvl="8" indent="0" algn="l" rtl="0">
              <a:spcBef>
                <a:spcPts val="0"/>
              </a:spcBef>
              <a:buNone/>
              <a:defRPr sz="1800">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7"/>
        <p:cNvGrpSpPr/>
        <p:nvPr/>
      </p:nvGrpSpPr>
      <p:grpSpPr>
        <a:xfrm>
          <a:off x="0" y="0"/>
          <a:ext cx="0" cy="0"/>
          <a:chOff x="0" y="0"/>
          <a:chExt cx="0" cy="0"/>
        </a:xfrm>
      </p:grpSpPr>
      <p:sp>
        <p:nvSpPr>
          <p:cNvPr id="58" name="Google Shape;58;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fld id="{3E3630EC-0EBA-4D42-83BA-7BC28C8E6C63}" type="datetime1">
              <a:rPr lang="en-IN" smtClean="0"/>
              <a:t>31-10-2023</a:t>
            </a:fld>
            <a:endParaRPr/>
          </a:p>
        </p:txBody>
      </p:sp>
      <p:sp>
        <p:nvSpPr>
          <p:cNvPr id="59" name="Google Shape;59;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r>
              <a:rPr lang="en-IN"/>
              <a:t>Department of Information Technology</a:t>
            </a:r>
            <a:endParaRPr/>
          </a:p>
        </p:txBody>
      </p:sp>
      <p:sp>
        <p:nvSpPr>
          <p:cNvPr id="60" name="Google Shape;60;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Calibri"/>
                <a:ea typeface="Calibri"/>
                <a:cs typeface="Calibri"/>
                <a:sym typeface="Calibri"/>
              </a:defRPr>
            </a:lvl1pPr>
            <a:lvl2pPr marL="0" marR="0" lvl="1" indent="0" algn="l" rtl="0">
              <a:spcBef>
                <a:spcPts val="0"/>
              </a:spcBef>
              <a:buNone/>
              <a:defRPr sz="1800">
                <a:solidFill>
                  <a:schemeClr val="dk1"/>
                </a:solidFill>
                <a:latin typeface="Calibri"/>
                <a:ea typeface="Calibri"/>
                <a:cs typeface="Calibri"/>
                <a:sym typeface="Calibri"/>
              </a:defRPr>
            </a:lvl2pPr>
            <a:lvl3pPr marL="0" marR="0" lvl="2" indent="0" algn="l" rtl="0">
              <a:spcBef>
                <a:spcPts val="0"/>
              </a:spcBef>
              <a:buNone/>
              <a:defRPr sz="1800">
                <a:solidFill>
                  <a:schemeClr val="dk1"/>
                </a:solidFill>
                <a:latin typeface="Calibri"/>
                <a:ea typeface="Calibri"/>
                <a:cs typeface="Calibri"/>
                <a:sym typeface="Calibri"/>
              </a:defRPr>
            </a:lvl3pPr>
            <a:lvl4pPr marL="0" marR="0" lvl="3" indent="0" algn="l" rtl="0">
              <a:spcBef>
                <a:spcPts val="0"/>
              </a:spcBef>
              <a:buNone/>
              <a:defRPr sz="1800">
                <a:solidFill>
                  <a:schemeClr val="dk1"/>
                </a:solidFill>
                <a:latin typeface="Calibri"/>
                <a:ea typeface="Calibri"/>
                <a:cs typeface="Calibri"/>
                <a:sym typeface="Calibri"/>
              </a:defRPr>
            </a:lvl4pPr>
            <a:lvl5pPr marL="0" marR="0" lvl="4" indent="0" algn="l" rtl="0">
              <a:spcBef>
                <a:spcPts val="0"/>
              </a:spcBef>
              <a:buNone/>
              <a:defRPr sz="1800">
                <a:solidFill>
                  <a:schemeClr val="dk1"/>
                </a:solidFill>
                <a:latin typeface="Calibri"/>
                <a:ea typeface="Calibri"/>
                <a:cs typeface="Calibri"/>
                <a:sym typeface="Calibri"/>
              </a:defRPr>
            </a:lvl5pPr>
            <a:lvl6pPr marL="0" marR="0" lvl="5" indent="0" algn="l" rtl="0">
              <a:spcBef>
                <a:spcPts val="0"/>
              </a:spcBef>
              <a:buNone/>
              <a:defRPr sz="1800">
                <a:solidFill>
                  <a:schemeClr val="dk1"/>
                </a:solidFill>
                <a:latin typeface="Calibri"/>
                <a:ea typeface="Calibri"/>
                <a:cs typeface="Calibri"/>
                <a:sym typeface="Calibri"/>
              </a:defRPr>
            </a:lvl6pPr>
            <a:lvl7pPr marL="0" marR="0" lvl="6" indent="0" algn="l" rtl="0">
              <a:spcBef>
                <a:spcPts val="0"/>
              </a:spcBef>
              <a:buNone/>
              <a:defRPr sz="1800">
                <a:solidFill>
                  <a:schemeClr val="dk1"/>
                </a:solidFill>
                <a:latin typeface="Calibri"/>
                <a:ea typeface="Calibri"/>
                <a:cs typeface="Calibri"/>
                <a:sym typeface="Calibri"/>
              </a:defRPr>
            </a:lvl7pPr>
            <a:lvl8pPr marL="0" marR="0" lvl="7" indent="0" algn="l" rtl="0">
              <a:spcBef>
                <a:spcPts val="0"/>
              </a:spcBef>
              <a:buNone/>
              <a:defRPr sz="1800">
                <a:solidFill>
                  <a:schemeClr val="dk1"/>
                </a:solidFill>
                <a:latin typeface="Calibri"/>
                <a:ea typeface="Calibri"/>
                <a:cs typeface="Calibri"/>
                <a:sym typeface="Calibri"/>
              </a:defRPr>
            </a:lvl8pPr>
            <a:lvl9pPr marL="0" marR="0" lvl="8" indent="0" algn="l" rtl="0">
              <a:spcBef>
                <a:spcPts val="0"/>
              </a:spcBef>
              <a:buNone/>
              <a:defRPr sz="1800">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1"/>
        <p:cNvGrpSpPr/>
        <p:nvPr/>
      </p:nvGrpSpPr>
      <p:grpSpPr>
        <a:xfrm>
          <a:off x="0" y="0"/>
          <a:ext cx="0" cy="0"/>
          <a:chOff x="0" y="0"/>
          <a:chExt cx="0" cy="0"/>
        </a:xfrm>
      </p:grpSpPr>
      <p:sp>
        <p:nvSpPr>
          <p:cNvPr id="62" name="Google Shape;62;p13"/>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63" name="Google Shape;63;p13"/>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L="457200" marR="0" lvl="0" indent="-431800" algn="l" rtl="0">
              <a:lnSpc>
                <a:spcPct val="90000"/>
              </a:lnSpc>
              <a:spcBef>
                <a:spcPts val="100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90000"/>
              </a:lnSpc>
              <a:spcBef>
                <a:spcPts val="5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64" name="Google Shape;64;p13"/>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65" name="Google Shape;65;p1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fld id="{709BEF75-4BB6-4166-AEFE-82087F59A805}" type="datetime1">
              <a:rPr lang="en-IN" smtClean="0"/>
              <a:t>31-10-2023</a:t>
            </a:fld>
            <a:endParaRPr/>
          </a:p>
        </p:txBody>
      </p:sp>
      <p:sp>
        <p:nvSpPr>
          <p:cNvPr id="66" name="Google Shape;66;p1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r>
              <a:rPr lang="en-IN"/>
              <a:t>Department of Information Technology</a:t>
            </a:r>
            <a:endParaRPr/>
          </a:p>
        </p:txBody>
      </p:sp>
      <p:sp>
        <p:nvSpPr>
          <p:cNvPr id="67" name="Google Shape;67;p1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Calibri"/>
                <a:ea typeface="Calibri"/>
                <a:cs typeface="Calibri"/>
                <a:sym typeface="Calibri"/>
              </a:defRPr>
            </a:lvl1pPr>
            <a:lvl2pPr marL="0" marR="0" lvl="1" indent="0" algn="l" rtl="0">
              <a:spcBef>
                <a:spcPts val="0"/>
              </a:spcBef>
              <a:buNone/>
              <a:defRPr sz="1800">
                <a:solidFill>
                  <a:schemeClr val="dk1"/>
                </a:solidFill>
                <a:latin typeface="Calibri"/>
                <a:ea typeface="Calibri"/>
                <a:cs typeface="Calibri"/>
                <a:sym typeface="Calibri"/>
              </a:defRPr>
            </a:lvl2pPr>
            <a:lvl3pPr marL="0" marR="0" lvl="2" indent="0" algn="l" rtl="0">
              <a:spcBef>
                <a:spcPts val="0"/>
              </a:spcBef>
              <a:buNone/>
              <a:defRPr sz="1800">
                <a:solidFill>
                  <a:schemeClr val="dk1"/>
                </a:solidFill>
                <a:latin typeface="Calibri"/>
                <a:ea typeface="Calibri"/>
                <a:cs typeface="Calibri"/>
                <a:sym typeface="Calibri"/>
              </a:defRPr>
            </a:lvl3pPr>
            <a:lvl4pPr marL="0" marR="0" lvl="3" indent="0" algn="l" rtl="0">
              <a:spcBef>
                <a:spcPts val="0"/>
              </a:spcBef>
              <a:buNone/>
              <a:defRPr sz="1800">
                <a:solidFill>
                  <a:schemeClr val="dk1"/>
                </a:solidFill>
                <a:latin typeface="Calibri"/>
                <a:ea typeface="Calibri"/>
                <a:cs typeface="Calibri"/>
                <a:sym typeface="Calibri"/>
              </a:defRPr>
            </a:lvl4pPr>
            <a:lvl5pPr marL="0" marR="0" lvl="4" indent="0" algn="l" rtl="0">
              <a:spcBef>
                <a:spcPts val="0"/>
              </a:spcBef>
              <a:buNone/>
              <a:defRPr sz="1800">
                <a:solidFill>
                  <a:schemeClr val="dk1"/>
                </a:solidFill>
                <a:latin typeface="Calibri"/>
                <a:ea typeface="Calibri"/>
                <a:cs typeface="Calibri"/>
                <a:sym typeface="Calibri"/>
              </a:defRPr>
            </a:lvl5pPr>
            <a:lvl6pPr marL="0" marR="0" lvl="5" indent="0" algn="l" rtl="0">
              <a:spcBef>
                <a:spcPts val="0"/>
              </a:spcBef>
              <a:buNone/>
              <a:defRPr sz="1800">
                <a:solidFill>
                  <a:schemeClr val="dk1"/>
                </a:solidFill>
                <a:latin typeface="Calibri"/>
                <a:ea typeface="Calibri"/>
                <a:cs typeface="Calibri"/>
                <a:sym typeface="Calibri"/>
              </a:defRPr>
            </a:lvl6pPr>
            <a:lvl7pPr marL="0" marR="0" lvl="6" indent="0" algn="l" rtl="0">
              <a:spcBef>
                <a:spcPts val="0"/>
              </a:spcBef>
              <a:buNone/>
              <a:defRPr sz="1800">
                <a:solidFill>
                  <a:schemeClr val="dk1"/>
                </a:solidFill>
                <a:latin typeface="Calibri"/>
                <a:ea typeface="Calibri"/>
                <a:cs typeface="Calibri"/>
                <a:sym typeface="Calibri"/>
              </a:defRPr>
            </a:lvl7pPr>
            <a:lvl8pPr marL="0" marR="0" lvl="7" indent="0" algn="l" rtl="0">
              <a:spcBef>
                <a:spcPts val="0"/>
              </a:spcBef>
              <a:buNone/>
              <a:defRPr sz="1800">
                <a:solidFill>
                  <a:schemeClr val="dk1"/>
                </a:solidFill>
                <a:latin typeface="Calibri"/>
                <a:ea typeface="Calibri"/>
                <a:cs typeface="Calibri"/>
                <a:sym typeface="Calibri"/>
              </a:defRPr>
            </a:lvl8pPr>
            <a:lvl9pPr marL="0" marR="0" lvl="8" indent="0" algn="l" rtl="0">
              <a:spcBef>
                <a:spcPts val="0"/>
              </a:spcBef>
              <a:buNone/>
              <a:defRPr sz="1800">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jp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theme" Target="../theme/theme2.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4.xml"/><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theme" Target="../theme/theme3.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0" Type="http://schemas.openxmlformats.org/officeDocument/2006/relationships/slideLayout" Target="../slideLayouts/slideLayout36.xml"/><Relationship Id="rId4" Type="http://schemas.openxmlformats.org/officeDocument/2006/relationships/slideLayout" Target="../slideLayouts/slideLayout30.xml"/><Relationship Id="rId9"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4"/>
          <p:cNvSpPr txBox="1"/>
          <p:nvPr/>
        </p:nvSpPr>
        <p:spPr>
          <a:xfrm>
            <a:off x="1531257" y="294320"/>
            <a:ext cx="9129486" cy="737960"/>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chemeClr val="dk1"/>
              </a:buClr>
              <a:buSzPts val="4400"/>
              <a:buFont typeface="Calibri"/>
              <a:buNone/>
            </a:pPr>
            <a:endParaRPr sz="4400" b="0" i="0" u="none" strike="noStrike" cap="none">
              <a:solidFill>
                <a:schemeClr val="dk1"/>
              </a:solidFill>
              <a:latin typeface="Calibri"/>
              <a:ea typeface="Calibri"/>
              <a:cs typeface="Calibri"/>
              <a:sym typeface="Calibri"/>
            </a:endParaRPr>
          </a:p>
        </p:txBody>
      </p:sp>
      <p:pic>
        <p:nvPicPr>
          <p:cNvPr id="11" name="Google Shape;11;p4"/>
          <p:cNvPicPr preferRelativeResize="0"/>
          <p:nvPr/>
        </p:nvPicPr>
        <p:blipFill rotWithShape="1">
          <a:blip r:embed="rId17">
            <a:alphaModFix/>
          </a:blip>
          <a:srcRect/>
          <a:stretch/>
        </p:blipFill>
        <p:spPr>
          <a:xfrm rot="5400000">
            <a:off x="5925342" y="572980"/>
            <a:ext cx="385984" cy="12236665"/>
          </a:xfrm>
          <a:prstGeom prst="rect">
            <a:avLst/>
          </a:prstGeom>
          <a:noFill/>
          <a:ln>
            <a:noFill/>
          </a:ln>
        </p:spPr>
      </p:pic>
      <p:pic>
        <p:nvPicPr>
          <p:cNvPr id="15" name="Google Shape;15;p4"/>
          <p:cNvPicPr preferRelativeResize="0"/>
          <p:nvPr/>
        </p:nvPicPr>
        <p:blipFill rotWithShape="1">
          <a:blip r:embed="rId18">
            <a:alphaModFix/>
          </a:blip>
          <a:srcRect/>
          <a:stretch/>
        </p:blipFill>
        <p:spPr>
          <a:xfrm rot="5400000">
            <a:off x="4578320" y="1754022"/>
            <a:ext cx="176409" cy="9333048"/>
          </a:xfrm>
          <a:prstGeom prst="rect">
            <a:avLst/>
          </a:prstGeom>
          <a:noFill/>
          <a:ln>
            <a:noFill/>
          </a:ln>
        </p:spPr>
      </p:pic>
      <p:pic>
        <p:nvPicPr>
          <p:cNvPr id="16" name="Google Shape;16;p4" descr="A picture containing drawing&#10;&#10;Description automatically generated"/>
          <p:cNvPicPr preferRelativeResize="0"/>
          <p:nvPr/>
        </p:nvPicPr>
        <p:blipFill rotWithShape="1">
          <a:blip r:embed="rId19">
            <a:alphaModFix/>
          </a:blip>
          <a:srcRect/>
          <a:stretch/>
        </p:blipFill>
        <p:spPr>
          <a:xfrm>
            <a:off x="156050" y="220831"/>
            <a:ext cx="3245735" cy="811434"/>
          </a:xfrm>
          <a:prstGeom prst="rect">
            <a:avLst/>
          </a:prstGeom>
          <a:noFill/>
          <a:ln>
            <a:noFill/>
          </a:ln>
        </p:spPr>
      </p:pic>
      <p:pic>
        <p:nvPicPr>
          <p:cNvPr id="17" name="Google Shape;17;p4" descr="A close up of a sign&#10;&#10;Description automatically generated"/>
          <p:cNvPicPr preferRelativeResize="0"/>
          <p:nvPr/>
        </p:nvPicPr>
        <p:blipFill rotWithShape="1">
          <a:blip r:embed="rId20">
            <a:alphaModFix/>
          </a:blip>
          <a:srcRect/>
          <a:stretch/>
        </p:blipFill>
        <p:spPr>
          <a:xfrm>
            <a:off x="11006462" y="220820"/>
            <a:ext cx="968545" cy="72192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99" r:id="rId15"/>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hf hdr="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66"/>
        <p:cNvGrpSpPr/>
        <p:nvPr/>
      </p:nvGrpSpPr>
      <p:grpSpPr>
        <a:xfrm>
          <a:off x="0" y="0"/>
          <a:ext cx="0" cy="0"/>
          <a:chOff x="0" y="0"/>
          <a:chExt cx="0" cy="0"/>
        </a:xfrm>
      </p:grpSpPr>
      <p:sp>
        <p:nvSpPr>
          <p:cNvPr id="167" name="Google Shape;167;p3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68" name="Google Shape;168;p3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69" name="Google Shape;169;p3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fld id="{2AE27356-A144-43C2-B555-0B8FD2657F34}" type="datetime1">
              <a:rPr lang="en-IN" smtClean="0"/>
              <a:t>31-10-2023</a:t>
            </a:fld>
            <a:endParaRPr/>
          </a:p>
        </p:txBody>
      </p:sp>
      <p:sp>
        <p:nvSpPr>
          <p:cNvPr id="170" name="Google Shape;170;p3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r>
              <a:rPr lang="en-IN"/>
              <a:t>Department of Information Technology</a:t>
            </a:r>
            <a:endParaRPr/>
          </a:p>
        </p:txBody>
      </p:sp>
      <p:sp>
        <p:nvSpPr>
          <p:cNvPr id="171" name="Google Shape;171;p3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hf hdr="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41"/>
        <p:cNvGrpSpPr/>
        <p:nvPr/>
      </p:nvGrpSpPr>
      <p:grpSpPr>
        <a:xfrm>
          <a:off x="0" y="0"/>
          <a:ext cx="0" cy="0"/>
          <a:chOff x="0" y="0"/>
          <a:chExt cx="0" cy="0"/>
        </a:xfrm>
      </p:grpSpPr>
      <p:sp>
        <p:nvSpPr>
          <p:cNvPr id="242" name="Google Shape;242;p4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43" name="Google Shape;243;p4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44" name="Google Shape;244;p4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fld id="{753F0617-C0DB-46CF-8410-613830FEF843}" type="datetime1">
              <a:rPr lang="en-IN" smtClean="0"/>
              <a:t>31-10-2023</a:t>
            </a:fld>
            <a:endParaRPr/>
          </a:p>
        </p:txBody>
      </p:sp>
      <p:sp>
        <p:nvSpPr>
          <p:cNvPr id="245" name="Google Shape;245;p4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r>
              <a:rPr lang="en-IN"/>
              <a:t>Department of Information Technology</a:t>
            </a:r>
            <a:endParaRPr/>
          </a:p>
        </p:txBody>
      </p:sp>
      <p:sp>
        <p:nvSpPr>
          <p:cNvPr id="246" name="Google Shape;246;p4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hf hdr="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0.jp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1.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image" Target="../media/image11.png"/><Relationship Id="rId7" Type="http://schemas.openxmlformats.org/officeDocument/2006/relationships/diagramQuickStyle" Target="../diagrams/quickStyle2.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Layout" Target="../diagrams/layout2.xml"/><Relationship Id="rId5" Type="http://schemas.openxmlformats.org/officeDocument/2006/relationships/diagramData" Target="../diagrams/data2.xml"/><Relationship Id="rId4" Type="http://schemas.microsoft.com/office/2007/relationships/hdphoto" Target="../media/hdphoto1.wdp"/><Relationship Id="rId9" Type="http://schemas.microsoft.com/office/2007/relationships/diagramDrawing" Target="../diagrams/drawing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15.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15.xm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15.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15.xml"/><Relationship Id="rId6" Type="http://schemas.openxmlformats.org/officeDocument/2006/relationships/image" Target="../media/image14.png"/><Relationship Id="rId5" Type="http://schemas.openxmlformats.org/officeDocument/2006/relationships/image" Target="../media/image19.png"/><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15.xml"/><Relationship Id="rId6" Type="http://schemas.openxmlformats.org/officeDocument/2006/relationships/image" Target="../media/image20.png"/><Relationship Id="rId5" Type="http://schemas.openxmlformats.org/officeDocument/2006/relationships/hyperlink" Target="https://percobain.github.io/Drought-Management/" TargetMode="External"/><Relationship Id="rId4" Type="http://schemas.openxmlformats.org/officeDocument/2006/relationships/image" Target="../media/image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15.xml"/><Relationship Id="rId5" Type="http://schemas.openxmlformats.org/officeDocument/2006/relationships/image" Target="../media/image22.png"/><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15.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15.xml"/><Relationship Id="rId5" Type="http://schemas.openxmlformats.org/officeDocument/2006/relationships/image" Target="../media/image14.png"/><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15.xml"/><Relationship Id="rId5" Type="http://schemas.openxmlformats.org/officeDocument/2006/relationships/image" Target="../media/image14.png"/><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pic>
        <p:nvPicPr>
          <p:cNvPr id="320" name="Google Shape;320;p1"/>
          <p:cNvPicPr preferRelativeResize="0"/>
          <p:nvPr/>
        </p:nvPicPr>
        <p:blipFill rotWithShape="1">
          <a:blip r:embed="rId3">
            <a:alphaModFix/>
          </a:blip>
          <a:srcRect/>
          <a:stretch/>
        </p:blipFill>
        <p:spPr>
          <a:xfrm>
            <a:off x="0" y="2789916"/>
            <a:ext cx="6052457" cy="3512457"/>
          </a:xfrm>
          <a:prstGeom prst="rect">
            <a:avLst/>
          </a:prstGeom>
          <a:noFill/>
          <a:ln>
            <a:noFill/>
          </a:ln>
        </p:spPr>
      </p:pic>
      <p:pic>
        <p:nvPicPr>
          <p:cNvPr id="321" name="Google Shape;321;p1"/>
          <p:cNvPicPr preferRelativeResize="0"/>
          <p:nvPr/>
        </p:nvPicPr>
        <p:blipFill rotWithShape="1">
          <a:blip r:embed="rId4">
            <a:alphaModFix/>
          </a:blip>
          <a:srcRect r="59220"/>
          <a:stretch/>
        </p:blipFill>
        <p:spPr>
          <a:xfrm rot="-5400000">
            <a:off x="7424058" y="1534432"/>
            <a:ext cx="3512457" cy="6023426"/>
          </a:xfrm>
          <a:prstGeom prst="rect">
            <a:avLst/>
          </a:prstGeom>
          <a:noFill/>
          <a:ln>
            <a:noFill/>
          </a:ln>
        </p:spPr>
      </p:pic>
      <p:sp>
        <p:nvSpPr>
          <p:cNvPr id="322" name="Google Shape;322;p1"/>
          <p:cNvSpPr txBox="1">
            <a:spLocks noGrp="1"/>
          </p:cNvSpPr>
          <p:nvPr>
            <p:ph type="title"/>
          </p:nvPr>
        </p:nvSpPr>
        <p:spPr>
          <a:xfrm>
            <a:off x="398039" y="239000"/>
            <a:ext cx="11395800" cy="7218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rgbClr val="C00000"/>
              </a:buClr>
              <a:buSzPts val="3600"/>
              <a:buFont typeface="Marcellus"/>
              <a:buNone/>
            </a:pPr>
            <a:r>
              <a:rPr lang="en-US" dirty="0"/>
              <a:t>Smart Water Management</a:t>
            </a:r>
            <a:endParaRPr dirty="0">
              <a:latin typeface="Marcellus"/>
              <a:ea typeface="Marcellus"/>
              <a:cs typeface="Marcellus"/>
              <a:sym typeface="Marcellus"/>
            </a:endParaRPr>
          </a:p>
        </p:txBody>
      </p:sp>
      <p:sp>
        <p:nvSpPr>
          <p:cNvPr id="323" name="Google Shape;323;p1"/>
          <p:cNvSpPr txBox="1"/>
          <p:nvPr/>
        </p:nvSpPr>
        <p:spPr>
          <a:xfrm>
            <a:off x="677957" y="1426340"/>
            <a:ext cx="11115881" cy="4005320"/>
          </a:xfrm>
          <a:prstGeom prst="rect">
            <a:avLst/>
          </a:prstGeom>
          <a:noFill/>
          <a:ln>
            <a:noFill/>
          </a:ln>
        </p:spPr>
        <p:txBody>
          <a:bodyPr spcFirstLastPara="1" wrap="square" lIns="91425" tIns="45700" rIns="91425" bIns="45700" anchor="t" anchorCtr="0">
            <a:normAutofit/>
          </a:bodyPr>
          <a:lstStyle/>
          <a:p>
            <a:pPr marL="0" marR="0" lvl="0" indent="0" algn="ctr" rtl="0">
              <a:lnSpc>
                <a:spcPct val="100000"/>
              </a:lnSpc>
              <a:spcBef>
                <a:spcPts val="0"/>
              </a:spcBef>
              <a:spcAft>
                <a:spcPts val="0"/>
              </a:spcAft>
              <a:buClr>
                <a:schemeClr val="dk1"/>
              </a:buClr>
              <a:buSzPts val="2800"/>
              <a:buFont typeface="Arial"/>
              <a:buNone/>
            </a:pPr>
            <a:r>
              <a:rPr lang="en-US" sz="2800" dirty="0">
                <a:solidFill>
                  <a:schemeClr val="dk1"/>
                </a:solidFill>
                <a:latin typeface="Monospac821 BT" panose="020B0609020202020204" pitchFamily="49" charset="0"/>
                <a:ea typeface="Fira Sans"/>
                <a:cs typeface="Fira Sans"/>
                <a:sym typeface="Fira Sans"/>
              </a:rPr>
              <a:t>Name of Presenter: Group 8</a:t>
            </a:r>
          </a:p>
          <a:p>
            <a:pPr marL="0" marR="0" lvl="0" indent="0" algn="ctr" rtl="0">
              <a:lnSpc>
                <a:spcPct val="100000"/>
              </a:lnSpc>
              <a:spcBef>
                <a:spcPts val="0"/>
              </a:spcBef>
              <a:spcAft>
                <a:spcPts val="0"/>
              </a:spcAft>
              <a:buClr>
                <a:schemeClr val="dk1"/>
              </a:buClr>
              <a:buSzPts val="2800"/>
              <a:buFont typeface="Arial"/>
              <a:buNone/>
            </a:pPr>
            <a:r>
              <a:rPr lang="en-US" sz="2800" dirty="0">
                <a:solidFill>
                  <a:schemeClr val="dk1"/>
                </a:solidFill>
                <a:latin typeface="Monospac821 BT" panose="020B0609020202020204" pitchFamily="49" charset="0"/>
                <a:ea typeface="Fira Sans"/>
                <a:cs typeface="Fira Sans"/>
                <a:sym typeface="Fira Sans"/>
              </a:rPr>
              <a:t>Affiliation: KJ Somaiya college of Engineering</a:t>
            </a:r>
            <a:endParaRPr sz="2800" dirty="0">
              <a:solidFill>
                <a:schemeClr val="dk1"/>
              </a:solidFill>
              <a:latin typeface="Monospac821 BT" panose="020B0609020202020204" pitchFamily="49" charset="0"/>
              <a:ea typeface="Fira Sans"/>
              <a:cs typeface="Fira Sans"/>
              <a:sym typeface="Fira Sans"/>
            </a:endParaRPr>
          </a:p>
        </p:txBody>
      </p:sp>
      <p:sp>
        <p:nvSpPr>
          <p:cNvPr id="2" name="Date Placeholder 1"/>
          <p:cNvSpPr>
            <a:spLocks noGrp="1"/>
          </p:cNvSpPr>
          <p:nvPr>
            <p:ph type="dt" idx="10"/>
          </p:nvPr>
        </p:nvSpPr>
        <p:spPr>
          <a:xfrm>
            <a:off x="412897" y="6492875"/>
            <a:ext cx="2743200" cy="365125"/>
          </a:xfrm>
        </p:spPr>
        <p:txBody>
          <a:bodyPr/>
          <a:lstStyle/>
          <a:p>
            <a:fld id="{74377E67-DBEE-4ACA-B983-7D5BC25A6B95}" type="datetime1">
              <a:rPr lang="en-IN" sz="1200" smtClean="0">
                <a:solidFill>
                  <a:schemeClr val="bg1"/>
                </a:solidFill>
                <a:latin typeface="Fira Sans" charset="0"/>
              </a:rPr>
              <a:t>31-10-2023</a:t>
            </a:fld>
            <a:endParaRPr lang="en-IN" sz="1200" dirty="0">
              <a:solidFill>
                <a:schemeClr val="bg1"/>
              </a:solidFill>
              <a:latin typeface="Fira Sans" charset="0"/>
            </a:endParaRPr>
          </a:p>
        </p:txBody>
      </p:sp>
      <p:sp>
        <p:nvSpPr>
          <p:cNvPr id="3" name="Footer Placeholder 2"/>
          <p:cNvSpPr>
            <a:spLocks noGrp="1"/>
          </p:cNvSpPr>
          <p:nvPr>
            <p:ph type="ftr" idx="11"/>
          </p:nvPr>
        </p:nvSpPr>
        <p:spPr>
          <a:xfrm>
            <a:off x="3775361" y="6492875"/>
            <a:ext cx="4786423" cy="365125"/>
          </a:xfrm>
        </p:spPr>
        <p:txBody>
          <a:bodyPr/>
          <a:lstStyle/>
          <a:p>
            <a:pPr algn="ctr"/>
            <a:r>
              <a:rPr lang="en-IN" sz="1200" dirty="0">
                <a:solidFill>
                  <a:schemeClr val="bg1"/>
                </a:solidFill>
                <a:latin typeface="Fira Sans" charset="0"/>
              </a:rPr>
              <a:t>Department of Information Technology</a:t>
            </a:r>
          </a:p>
        </p:txBody>
      </p:sp>
      <p:sp>
        <p:nvSpPr>
          <p:cNvPr id="4" name="Slide Number Placeholder 3"/>
          <p:cNvSpPr>
            <a:spLocks noGrp="1"/>
          </p:cNvSpPr>
          <p:nvPr>
            <p:ph type="sldNum" idx="12"/>
          </p:nvPr>
        </p:nvSpPr>
        <p:spPr>
          <a:xfrm>
            <a:off x="8759455" y="6447612"/>
            <a:ext cx="2743200" cy="365125"/>
          </a:xfrm>
        </p:spPr>
        <p:txBody>
          <a:bodyPr/>
          <a:lstStyle/>
          <a:p>
            <a:pPr marL="0" lvl="0" indent="0" algn="r" rtl="0">
              <a:spcBef>
                <a:spcPts val="0"/>
              </a:spcBef>
              <a:spcAft>
                <a:spcPts val="0"/>
              </a:spcAft>
              <a:buNone/>
            </a:pPr>
            <a:fld id="{00000000-1234-1234-1234-123412341234}" type="slidenum">
              <a:rPr lang="en-US" sz="1200" smtClean="0">
                <a:solidFill>
                  <a:schemeClr val="bg1"/>
                </a:solidFill>
                <a:latin typeface="Fira Sans" charset="0"/>
              </a:rPr>
              <a:pPr marL="0" lvl="0" indent="0" algn="r" rtl="0">
                <a:spcBef>
                  <a:spcPts val="0"/>
                </a:spcBef>
                <a:spcAft>
                  <a:spcPts val="0"/>
                </a:spcAft>
                <a:buNone/>
              </a:pPr>
              <a:t>1</a:t>
            </a:fld>
            <a:endParaRPr lang="en-US" sz="1200" dirty="0">
              <a:solidFill>
                <a:schemeClr val="bg1"/>
              </a:solidFill>
              <a:latin typeface="Fira Sans" charset="0"/>
            </a:endParaRPr>
          </a:p>
        </p:txBody>
      </p:sp>
    </p:spTree>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8323B5F-FD38-F876-73D6-95FE63387D49}"/>
              </a:ext>
            </a:extLst>
          </p:cNvPr>
          <p:cNvSpPr>
            <a:spLocks noGrp="1"/>
          </p:cNvSpPr>
          <p:nvPr>
            <p:ph type="dt" idx="10"/>
          </p:nvPr>
        </p:nvSpPr>
        <p:spPr/>
        <p:txBody>
          <a:bodyPr/>
          <a:lstStyle/>
          <a:p>
            <a:fld id="{D550171A-FADC-40F5-AD9B-CD4B527234DD}" type="datetime1">
              <a:rPr lang="en-IN" smtClean="0"/>
              <a:t>31-10-2023</a:t>
            </a:fld>
            <a:endParaRPr lang="en-IN"/>
          </a:p>
        </p:txBody>
      </p:sp>
      <p:sp>
        <p:nvSpPr>
          <p:cNvPr id="3" name="Footer Placeholder 2">
            <a:extLst>
              <a:ext uri="{FF2B5EF4-FFF2-40B4-BE49-F238E27FC236}">
                <a16:creationId xmlns:a16="http://schemas.microsoft.com/office/drawing/2014/main" id="{8594EFFD-09B0-1375-FE6F-6B2BE3F86F93}"/>
              </a:ext>
            </a:extLst>
          </p:cNvPr>
          <p:cNvSpPr>
            <a:spLocks noGrp="1"/>
          </p:cNvSpPr>
          <p:nvPr>
            <p:ph type="ftr" idx="11"/>
          </p:nvPr>
        </p:nvSpPr>
        <p:spPr/>
        <p:txBody>
          <a:bodyPr/>
          <a:lstStyle/>
          <a:p>
            <a:r>
              <a:rPr lang="en-IN"/>
              <a:t>Department of Information Technology</a:t>
            </a:r>
          </a:p>
        </p:txBody>
      </p:sp>
      <p:sp>
        <p:nvSpPr>
          <p:cNvPr id="4" name="Slide Number Placeholder 3">
            <a:extLst>
              <a:ext uri="{FF2B5EF4-FFF2-40B4-BE49-F238E27FC236}">
                <a16:creationId xmlns:a16="http://schemas.microsoft.com/office/drawing/2014/main" id="{1F8A8CBB-40F4-55BD-0084-43345690BD8B}"/>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t>10</a:t>
            </a:fld>
            <a:endParaRPr lang="en-US"/>
          </a:p>
        </p:txBody>
      </p:sp>
      <p:sp>
        <p:nvSpPr>
          <p:cNvPr id="5" name="Text Placeholder 4">
            <a:extLst>
              <a:ext uri="{FF2B5EF4-FFF2-40B4-BE49-F238E27FC236}">
                <a16:creationId xmlns:a16="http://schemas.microsoft.com/office/drawing/2014/main" id="{CE59EFFC-80AC-2875-F8F1-7FBCE0201E44}"/>
              </a:ext>
            </a:extLst>
          </p:cNvPr>
          <p:cNvSpPr>
            <a:spLocks noGrp="1"/>
          </p:cNvSpPr>
          <p:nvPr>
            <p:ph type="body" idx="1"/>
          </p:nvPr>
        </p:nvSpPr>
        <p:spPr/>
        <p:txBody>
          <a:bodyPr/>
          <a:lstStyle/>
          <a:p>
            <a:endParaRPr lang="en-IN"/>
          </a:p>
        </p:txBody>
      </p:sp>
      <p:pic>
        <p:nvPicPr>
          <p:cNvPr id="6" name="Picture 5">
            <a:extLst>
              <a:ext uri="{FF2B5EF4-FFF2-40B4-BE49-F238E27FC236}">
                <a16:creationId xmlns:a16="http://schemas.microsoft.com/office/drawing/2014/main" id="{A0654F67-9915-881F-E595-2C578344253C}"/>
              </a:ext>
            </a:extLst>
          </p:cNvPr>
          <p:cNvPicPr>
            <a:picLocks noChangeAspect="1"/>
          </p:cNvPicPr>
          <p:nvPr/>
        </p:nvPicPr>
        <p:blipFill>
          <a:blip r:embed="rId2"/>
          <a:stretch>
            <a:fillRect/>
          </a:stretch>
        </p:blipFill>
        <p:spPr>
          <a:xfrm>
            <a:off x="0" y="1004147"/>
            <a:ext cx="12192000" cy="5352204"/>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graphicFrame>
        <p:nvGraphicFramePr>
          <p:cNvPr id="9" name="Diagram 8">
            <a:extLst>
              <a:ext uri="{FF2B5EF4-FFF2-40B4-BE49-F238E27FC236}">
                <a16:creationId xmlns:a16="http://schemas.microsoft.com/office/drawing/2014/main" id="{B27A4FD9-85E7-C82D-66DD-9EAF1E11FE8A}"/>
              </a:ext>
            </a:extLst>
          </p:cNvPr>
          <p:cNvGraphicFramePr/>
          <p:nvPr>
            <p:extLst>
              <p:ext uri="{D42A27DB-BD31-4B8C-83A1-F6EECF244321}">
                <p14:modId xmlns:p14="http://schemas.microsoft.com/office/powerpoint/2010/main" val="426526247"/>
              </p:ext>
            </p:extLst>
          </p:nvPr>
        </p:nvGraphicFramePr>
        <p:xfrm>
          <a:off x="672230" y="1350877"/>
          <a:ext cx="10847539" cy="4525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01559956"/>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D27DFEB-D490-A34F-A32A-4C419BE64700}"/>
              </a:ext>
            </a:extLst>
          </p:cNvPr>
          <p:cNvSpPr>
            <a:spLocks noGrp="1"/>
          </p:cNvSpPr>
          <p:nvPr>
            <p:ph type="dt" idx="10"/>
          </p:nvPr>
        </p:nvSpPr>
        <p:spPr/>
        <p:txBody>
          <a:bodyPr/>
          <a:lstStyle/>
          <a:p>
            <a:fld id="{D550171A-FADC-40F5-AD9B-CD4B527234DD}" type="datetime1">
              <a:rPr lang="en-IN" smtClean="0"/>
              <a:t>31-10-2023</a:t>
            </a:fld>
            <a:endParaRPr lang="en-IN" dirty="0"/>
          </a:p>
        </p:txBody>
      </p:sp>
      <p:sp>
        <p:nvSpPr>
          <p:cNvPr id="3" name="Footer Placeholder 2">
            <a:extLst>
              <a:ext uri="{FF2B5EF4-FFF2-40B4-BE49-F238E27FC236}">
                <a16:creationId xmlns:a16="http://schemas.microsoft.com/office/drawing/2014/main" id="{DF1DF025-888D-2577-F20E-B9EBBAC6BBB6}"/>
              </a:ext>
            </a:extLst>
          </p:cNvPr>
          <p:cNvSpPr>
            <a:spLocks noGrp="1"/>
          </p:cNvSpPr>
          <p:nvPr>
            <p:ph type="ftr" idx="11"/>
          </p:nvPr>
        </p:nvSpPr>
        <p:spPr/>
        <p:txBody>
          <a:bodyPr/>
          <a:lstStyle/>
          <a:p>
            <a:r>
              <a:rPr lang="en-IN" dirty="0"/>
              <a:t>Department of Information Technology</a:t>
            </a:r>
          </a:p>
        </p:txBody>
      </p:sp>
      <p:pic>
        <p:nvPicPr>
          <p:cNvPr id="18" name="Picture 17">
            <a:extLst>
              <a:ext uri="{FF2B5EF4-FFF2-40B4-BE49-F238E27FC236}">
                <a16:creationId xmlns:a16="http://schemas.microsoft.com/office/drawing/2014/main" id="{071830EE-BB02-9550-FA94-513106D8CE24}"/>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525" l="100" r="98400">
                        <a14:foregroundMark x1="4157" y1="56765" x2="4167" y2="58775"/>
                        <a14:foregroundMark x1="3983" y1="22822" x2="4120" y2="49584"/>
                        <a14:foregroundMark x1="3970" y1="20446" x2="3979" y2="22111"/>
                        <a14:foregroundMark x1="3950" y1="16480" x2="3955" y2="17470"/>
                        <a14:foregroundMark x1="6469" y1="69151" x2="7567" y2="74100"/>
                        <a14:foregroundMark x1="4167" y1="58775" x2="5862" y2="66413"/>
                        <a14:foregroundMark x1="7567" y1="74100" x2="16967" y2="87300"/>
                        <a14:foregroundMark x1="32731" y1="92038" x2="34267" y2="92500"/>
                        <a14:foregroundMark x1="26284" y1="90100" x2="31107" y2="91550"/>
                        <a14:foregroundMark x1="25218" y1="89780" x2="26053" y2="90031"/>
                        <a14:foregroundMark x1="16967" y1="87300" x2="25215" y2="89779"/>
                        <a14:foregroundMark x1="72304" y1="82700" x2="84433" y2="79575"/>
                        <a14:foregroundMark x1="51666" y1="88017" x2="70298" y2="83217"/>
                        <a14:foregroundMark x1="34267" y1="92500" x2="50773" y2="88247"/>
                        <a14:foregroundMark x1="84433" y1="79575" x2="93967" y2="56050"/>
                        <a14:foregroundMark x1="96562" y1="31114" x2="97133" y2="25625"/>
                        <a14:foregroundMark x1="95848" y1="37977" x2="96447" y2="32220"/>
                        <a14:foregroundMark x1="93967" y1="56050" x2="95687" y2="39522"/>
                        <a14:foregroundMark x1="97133" y1="25625" x2="93840" y2="17513"/>
                        <a14:foregroundMark x1="60297" y1="12174" x2="58964" y2="12144"/>
                        <a14:foregroundMark x1="72275" y1="12449" x2="68380" y2="12360"/>
                        <a14:foregroundMark x1="83860" y1="12715" x2="74742" y2="12506"/>
                        <a14:foregroundMark x1="89251" y1="12838" x2="87288" y2="12793"/>
                        <a14:foregroundMark x1="91967" y1="12900" x2="91439" y2="12888"/>
                        <a14:foregroundMark x1="45333" y1="34525" x2="45333" y2="34525"/>
                        <a14:foregroundMark x1="81924" y1="49012" x2="80767" y2="51400"/>
                        <a14:foregroundMark x1="90667" y1="30975" x2="82675" y2="47464"/>
                        <a14:foregroundMark x1="80767" y1="51400" x2="80767" y2="51400"/>
                        <a14:foregroundMark x1="86333" y1="33625" x2="81400" y2="33675"/>
                        <a14:foregroundMark x1="81400" y1="33675" x2="84600" y2="31250"/>
                        <a14:foregroundMark x1="81365" y1="48326" x2="81145" y2="48764"/>
                        <a14:foregroundMark x1="91167" y1="28750" x2="81955" y2="47147"/>
                        <a14:foregroundMark x1="4075" y1="89369" x2="4167" y2="90225"/>
                        <a14:foregroundMark x1="1900" y1="69175" x2="3628" y2="85221"/>
                        <a14:foregroundMark x1="4167" y1="90225" x2="9600" y2="93100"/>
                        <a14:foregroundMark x1="9600" y1="93100" x2="20900" y2="93175"/>
                        <a14:foregroundMark x1="26088" y1="90896" x2="26933" y2="90525"/>
                        <a14:foregroundMark x1="20900" y1="93175" x2="25811" y2="91018"/>
                        <a14:foregroundMark x1="26933" y1="90525" x2="27933" y2="88750"/>
                        <a14:foregroundMark x1="62100" y1="86075" x2="66500" y2="89600"/>
                        <a14:foregroundMark x1="76242" y1="90377" x2="78733" y2="90575"/>
                        <a14:foregroundMark x1="67563" y1="89685" x2="74342" y2="90225"/>
                        <a14:foregroundMark x1="66500" y1="89600" x2="67061" y2="89645"/>
                        <a14:foregroundMark x1="78733" y1="90575" x2="90967" y2="82825"/>
                        <a14:foregroundMark x1="93252" y1="71498" x2="94533" y2="65150"/>
                        <a14:foregroundMark x1="91742" y1="78987" x2="92667" y2="74398"/>
                        <a14:foregroundMark x1="90967" y1="82825" x2="91495" y2="80210"/>
                        <a14:foregroundMark x1="94595" y1="56046" x2="94600" y2="55325"/>
                        <a14:foregroundMark x1="94533" y1="65150" x2="94577" y2="58796"/>
                        <a14:foregroundMark x1="94600" y1="55325" x2="91933" y2="54675"/>
                        <a14:foregroundMark x1="75767" y1="87850" x2="79567" y2="91225"/>
                        <a14:foregroundMark x1="79567" y1="91225" x2="88233" y2="91225"/>
                        <a14:foregroundMark x1="95906" y1="80194" x2="97467" y2="77950"/>
                        <a14:foregroundMark x1="88233" y1="91225" x2="95156" y2="81272"/>
                        <a14:foregroundMark x1="97467" y1="77950" x2="99433" y2="64225"/>
                        <a14:foregroundMark x1="98826" y1="59731" x2="98433" y2="56825"/>
                        <a14:foregroundMark x1="99433" y1="64225" x2="98942" y2="60594"/>
                        <a14:foregroundMark x1="95796" y1="53269" x2="93167" y2="49725"/>
                        <a14:foregroundMark x1="98433" y1="56825" x2="97434" y2="55478"/>
                        <a14:foregroundMark x1="93167" y1="49725" x2="91433" y2="49475"/>
                        <a14:foregroundMark x1="21933" y1="48150" x2="20267" y2="62575"/>
                        <a14:foregroundMark x1="20267" y1="62575" x2="21467" y2="85875"/>
                        <a14:foregroundMark x1="32201" y1="84971" x2="36600" y2="84600"/>
                        <a14:foregroundMark x1="27221" y1="85390" x2="30469" y2="85116"/>
                        <a14:foregroundMark x1="21467" y1="85875" x2="27193" y2="85393"/>
                        <a14:foregroundMark x1="36600" y1="84600" x2="60467" y2="70450"/>
                        <a14:foregroundMark x1="56594" y1="62947" x2="49600" y2="49400"/>
                        <a14:foregroundMark x1="60467" y1="70450" x2="57147" y2="64020"/>
                        <a14:foregroundMark x1="26013" y1="45825" x2="23867" y2="45500"/>
                        <a14:foregroundMark x1="31529" y1="46661" x2="27881" y2="46108"/>
                        <a14:foregroundMark x1="36364" y1="47394" x2="31578" y2="46669"/>
                        <a14:foregroundMark x1="49600" y1="49400" x2="41426" y2="48161"/>
                        <a14:foregroundMark x1="23867" y1="45500" x2="17433" y2="53175"/>
                        <a14:foregroundMark x1="17433" y1="53175" x2="20967" y2="75250"/>
                        <a14:foregroundMark x1="20967" y1="75250" x2="20933" y2="88600"/>
                        <a14:foregroundMark x1="20933" y1="88600" x2="21333" y2="88900"/>
                        <a14:foregroundMark x1="6567" y1="61025" x2="9233" y2="66225"/>
                        <a14:foregroundMark x1="9233" y1="66225" x2="8767" y2="64300"/>
                        <a14:foregroundMark x1="16500" y1="67250" x2="15567" y2="74375"/>
                        <a14:foregroundMark x1="3100" y1="40900" x2="1833" y2="32450"/>
                        <a14:foregroundMark x1="1833" y1="32450" x2="4500" y2="39550"/>
                        <a14:foregroundMark x1="4500" y1="39550" x2="3100" y2="30075"/>
                        <a14:foregroundMark x1="63784" y1="55977" x2="61933" y2="61925"/>
                        <a14:foregroundMark x1="66500" y1="47250" x2="63800" y2="55927"/>
                        <a14:foregroundMark x1="61933" y1="61925" x2="68433" y2="52125"/>
                        <a14:foregroundMark x1="68433" y1="52125" x2="68500" y2="51100"/>
                        <a14:foregroundMark x1="71333" y1="55400" x2="71833" y2="64100"/>
                        <a14:foregroundMark x1="71833" y1="64100" x2="74933" y2="71525"/>
                        <a14:foregroundMark x1="74933" y1="71525" x2="75967" y2="58025"/>
                        <a14:foregroundMark x1="75967" y1="58025" x2="72167" y2="53225"/>
                        <a14:foregroundMark x1="72167" y1="53225" x2="71000" y2="58225"/>
                        <a14:foregroundMark x1="81600" y1="49775" x2="77367" y2="56025"/>
                        <a14:foregroundMark x1="77367" y1="56025" x2="81333" y2="59700"/>
                        <a14:foregroundMark x1="81333" y1="59700" x2="82267" y2="50900"/>
                        <a14:foregroundMark x1="82267" y1="50900" x2="81000" y2="49175"/>
                        <a14:foregroundMark x1="78333" y1="63400" x2="79333" y2="64300"/>
                        <a14:foregroundMark x1="74433" y1="70825" x2="77433" y2="65125"/>
                        <a14:foregroundMark x1="77433" y1="65125" x2="77767" y2="63850"/>
                        <a14:foregroundMark x1="44500" y1="67400" x2="48567" y2="70775"/>
                        <a14:foregroundMark x1="48567" y1="70775" x2="49933" y2="68000"/>
                        <a14:foregroundMark x1="46433" y1="67250" x2="46500" y2="75725"/>
                        <a14:foregroundMark x1="46500" y1="75725" x2="47267" y2="76600"/>
                        <a14:foregroundMark x1="46933" y1="71250" x2="36600" y2="70525"/>
                        <a14:foregroundMark x1="60226" y1="58370" x2="53000" y2="45925"/>
                        <a14:foregroundMark x1="61433" y1="60450" x2="61104" y2="59883"/>
                        <a14:foregroundMark x1="9100" y1="77775" x2="13467" y2="82200"/>
                        <a14:foregroundMark x1="13467" y1="82200" x2="24533" y2="82675"/>
                        <a14:foregroundMark x1="24533" y1="82675" x2="24433" y2="69025"/>
                        <a14:foregroundMark x1="24433" y1="69025" x2="19900" y2="64050"/>
                        <a14:foregroundMark x1="19900" y1="64050" x2="14733" y2="74350"/>
                        <a14:foregroundMark x1="14733" y1="74350" x2="15333" y2="82925"/>
                        <a14:foregroundMark x1="15333" y1="82925" x2="19300" y2="84325"/>
                        <a14:foregroundMark x1="19300" y1="84325" x2="23233" y2="74300"/>
                        <a14:foregroundMark x1="23233" y1="74300" x2="23500" y2="70225"/>
                        <a14:foregroundMark x1="57767" y1="48300" x2="52500" y2="50075"/>
                        <a14:foregroundMark x1="52500" y1="50075" x2="52500" y2="50075"/>
                        <a14:foregroundMark x1="53000" y1="50075" x2="59300" y2="47825"/>
                        <a14:foregroundMark x1="59300" y1="47825" x2="54867" y2="47850"/>
                        <a14:foregroundMark x1="54867" y1="47850" x2="54933" y2="57950"/>
                        <a14:foregroundMark x1="54933" y1="57950" x2="60667" y2="72450"/>
                        <a14:foregroundMark x1="60667" y1="72450" x2="66967" y2="65650"/>
                        <a14:foregroundMark x1="66967" y1="65650" x2="63633" y2="51700"/>
                        <a14:foregroundMark x1="63633" y1="51700" x2="59400" y2="46525"/>
                        <a14:foregroundMark x1="64167" y1="53175" x2="56567" y2="57575"/>
                        <a14:foregroundMark x1="56567" y1="57575" x2="61967" y2="67225"/>
                        <a14:foregroundMark x1="61967" y1="67225" x2="70100" y2="63800"/>
                        <a14:foregroundMark x1="70100" y1="63800" x2="66467" y2="55025"/>
                        <a14:foregroundMark x1="66467" y1="55025" x2="62933" y2="53025"/>
                        <a14:foregroundMark x1="56167" y1="54975" x2="65500" y2="64000"/>
                        <a14:foregroundMark x1="65500" y1="64000" x2="63000" y2="54850"/>
                        <a14:foregroundMark x1="63000" y1="54850" x2="56933" y2="53150"/>
                        <a14:foregroundMark x1="56933" y1="53150" x2="55933" y2="55250"/>
                        <a14:foregroundMark x1="79100" y1="57175" x2="75433" y2="60125"/>
                        <a14:foregroundMark x1="75433" y1="60125" x2="77200" y2="71700"/>
                        <a14:foregroundMark x1="77200" y1="71700" x2="81167" y2="72275"/>
                        <a14:foregroundMark x1="81167" y1="72275" x2="82533" y2="64025"/>
                        <a14:foregroundMark x1="82533" y1="64025" x2="79833" y2="57375"/>
                        <a14:foregroundMark x1="79833" y1="57375" x2="78833" y2="56300"/>
                        <a14:foregroundMark x1="82667" y1="64900" x2="77233" y2="62775"/>
                        <a14:foregroundMark x1="77233" y1="62775" x2="77167" y2="62075"/>
                        <a14:foregroundMark x1="83100" y1="73925" x2="79567" y2="69075"/>
                        <a14:foregroundMark x1="79567" y1="69075" x2="77600" y2="60375"/>
                        <a14:foregroundMark x1="77600" y1="60375" x2="83300" y2="74450"/>
                        <a14:foregroundMark x1="83300" y1="74450" x2="82333" y2="74225"/>
                        <a14:foregroundMark x1="79833" y1="58375" x2="76333" y2="64100"/>
                        <a14:foregroundMark x1="76333" y1="64100" x2="79400" y2="72025"/>
                        <a14:foregroundMark x1="79400" y1="72025" x2="82467" y2="63575"/>
                        <a14:foregroundMark x1="82467" y1="63575" x2="79200" y2="57775"/>
                        <a14:foregroundMark x1="79200" y1="57775" x2="78333" y2="58825"/>
                        <a14:foregroundMark x1="76833" y1="41475" x2="73467" y2="51575"/>
                        <a14:foregroundMark x1="73467" y1="51575" x2="77733" y2="48750"/>
                        <a14:foregroundMark x1="77733" y1="48750" x2="77767" y2="41775"/>
                        <a14:foregroundMark x1="77767" y1="41775" x2="77433" y2="41925"/>
                        <a14:foregroundMark x1="90833" y1="26975" x2="95367" y2="27250"/>
                        <a14:foregroundMark x1="95367" y1="27250" x2="95600" y2="29625"/>
                        <a14:foregroundMark x1="3267" y1="59850" x2="2000" y2="51200"/>
                        <a14:foregroundMark x1="2000" y1="51200" x2="5267" y2="48300"/>
                        <a14:foregroundMark x1="100" y1="42075" x2="333" y2="53475"/>
                        <a14:foregroundMark x1="11833" y1="89325" x2="12167" y2="90225"/>
                        <a14:foregroundMark x1="14600" y1="89925" x2="10333" y2="88350"/>
                        <a14:foregroundMark x1="10333" y1="88350" x2="14533" y2="90250"/>
                        <a14:foregroundMark x1="14533" y1="90250" x2="14600" y2="89475"/>
                        <a14:foregroundMark x1="26000" y1="82825" x2="26767" y2="82975"/>
                        <a14:foregroundMark x1="28733" y1="76450" x2="32367" y2="88350"/>
                        <a14:foregroundMark x1="32367" y1="88350" x2="31600" y2="80050"/>
                        <a14:foregroundMark x1="31600" y1="80050" x2="29333" y2="76900"/>
                        <a14:foregroundMark x1="55333" y1="30675" x2="15500" y2="34850"/>
                        <a14:foregroundMark x1="15500" y1="34850" x2="34867" y2="47300"/>
                        <a14:foregroundMark x1="34867" y1="47300" x2="58333" y2="36425"/>
                        <a14:foregroundMark x1="58333" y1="36425" x2="52267" y2="30375"/>
                        <a14:foregroundMark x1="52267" y1="30375" x2="51833" y2="30375"/>
                        <a14:foregroundMark x1="16333" y1="34525" x2="17933" y2="43000"/>
                        <a14:foregroundMark x1="17933" y1="43000" x2="17833" y2="35350"/>
                        <a14:foregroundMark x1="17833" y1="35350" x2="15100" y2="34825"/>
                        <a14:foregroundMark x1="8500" y1="35400" x2="11467" y2="43375"/>
                        <a14:foregroundMark x1="11467" y1="43375" x2="11133" y2="35300"/>
                        <a14:foregroundMark x1="11133" y1="35300" x2="7100" y2="36900"/>
                        <a14:backgroundMark x1="267" y1="1625" x2="300" y2="11725"/>
                        <a14:backgroundMark x1="300" y1="11725" x2="7833" y2="18850"/>
                        <a14:backgroundMark x1="7833" y1="18850" x2="15500" y2="14700"/>
                        <a14:backgroundMark x1="15500" y1="14700" x2="17167" y2="4100"/>
                        <a14:backgroundMark x1="17167" y1="4100" x2="16167" y2="0"/>
                        <a14:backgroundMark x1="19100" y1="0" x2="19233" y2="12950"/>
                        <a14:backgroundMark x1="19233" y1="12950" x2="933" y2="16450"/>
                        <a14:backgroundMark x1="14100" y1="13925" x2="4100" y2="10600"/>
                        <a14:backgroundMark x1="4100" y1="10600" x2="8467" y2="6450"/>
                        <a14:backgroundMark x1="8467" y1="6450" x2="16667" y2="7500"/>
                        <a14:backgroundMark x1="16667" y1="7500" x2="9533" y2="13825"/>
                        <a14:backgroundMark x1="9533" y1="13825" x2="3367" y2="9825"/>
                        <a14:backgroundMark x1="3367" y1="9825" x2="12067" y2="9400"/>
                        <a14:backgroundMark x1="12067" y1="9400" x2="6600" y2="11850"/>
                        <a14:backgroundMark x1="6600" y1="11850" x2="10967" y2="10275"/>
                        <a14:backgroundMark x1="10967" y1="10275" x2="15100" y2="11775"/>
                        <a14:backgroundMark x1="15100" y1="11775" x2="16267" y2="11400"/>
                        <a14:backgroundMark x1="8267" y1="17025" x2="933" y2="12600"/>
                        <a14:backgroundMark x1="933" y1="12600" x2="7400" y2="10825"/>
                        <a14:backgroundMark x1="7400" y1="10825" x2="7667" y2="17475"/>
                        <a14:backgroundMark x1="10333" y1="7550" x2="12433" y2="7400"/>
                        <a14:backgroundMark x1="11600" y1="6975" x2="9100" y2="13025"/>
                        <a14:backgroundMark x1="9100" y1="13025" x2="9100" y2="13025"/>
                        <a14:backgroundMark x1="3500" y1="13775" x2="7500" y2="12450"/>
                        <a14:backgroundMark x1="14833" y1="11400" x2="21100" y2="10975"/>
                        <a14:backgroundMark x1="21100" y1="10975" x2="21100" y2="10975"/>
                        <a14:backgroundMark x1="26167" y1="9925" x2="40933" y2="10825"/>
                        <a14:backgroundMark x1="62167" y1="10525" x2="40767" y2="15700"/>
                        <a14:backgroundMark x1="40767" y1="15700" x2="40767" y2="15700"/>
                        <a14:backgroundMark x1="84767" y1="7400" x2="96433" y2="18825"/>
                        <a14:backgroundMark x1="96433" y1="18825" x2="96433" y2="18825"/>
                        <a14:backgroundMark x1="93337" y1="27686" x2="93467" y2="31500"/>
                        <a14:backgroundMark x1="92933" y1="15850" x2="93299" y2="26566"/>
                        <a14:backgroundMark x1="93467" y1="31500" x2="97100" y2="31700"/>
                        <a14:backgroundMark x1="19338" y1="33874" x2="23433" y2="31150"/>
                        <a14:backgroundMark x1="14600" y1="37025" x2="15796" y2="36230"/>
                        <a14:backgroundMark x1="23433" y1="31150" x2="24500" y2="33325"/>
                        <a14:backgroundMark x1="19365" y1="52067" x2="20360" y2="54378"/>
                        <a14:backgroundMark x1="16333" y1="45025" x2="18684" y2="50486"/>
                        <a14:backgroundMark x1="16833" y1="45775" x2="19918" y2="49014"/>
                        <a14:backgroundMark x1="62500" y1="52304" x2="62667" y2="50975"/>
                        <a14:backgroundMark x1="62358" y1="53429" x2="62489" y2="52390"/>
                        <a14:backgroundMark x1="38167" y1="36000" x2="37333" y2="37625"/>
                        <a14:backgroundMark x1="74600" y1="27100" x2="74333" y2="31850"/>
                        <a14:backgroundMark x1="23267" y1="77325" x2="22933" y2="75400"/>
                        <a14:backgroundMark x1="15914" y1="74400" x2="16133" y2="75350"/>
                        <a14:backgroundMark x1="14333" y1="67550" x2="15145" y2="71069"/>
                        <a14:backgroundMark x1="16608" y1="72950" x2="16780" y2="72083"/>
                        <a14:backgroundMark x1="16133" y1="75350" x2="16315" y2="74430"/>
                        <a14:backgroundMark x1="15635" y1="75054" x2="18733" y2="78225"/>
                        <a14:backgroundMark x1="18733" y1="78225" x2="18467" y2="70350"/>
                        <a14:backgroundMark x1="18467" y1="70350" x2="18467" y2="80475"/>
                        <a14:backgroundMark x1="18467" y1="80475" x2="16967" y2="72325"/>
                        <a14:backgroundMark x1="16967" y1="72325" x2="17500" y2="78225"/>
                        <a14:backgroundMark x1="19667" y1="10675" x2="23467" y2="14450"/>
                        <a14:backgroundMark x1="23467" y1="14450" x2="30833" y2="14675"/>
                        <a14:backgroundMark x1="30833" y1="14675" x2="53467" y2="12475"/>
                        <a14:backgroundMark x1="53467" y1="12475" x2="23933" y2="10825"/>
                        <a14:backgroundMark x1="23933" y1="10825" x2="46333" y2="13000"/>
                        <a14:backgroundMark x1="46333" y1="13000" x2="64133" y2="12625"/>
                        <a14:backgroundMark x1="64133" y1="12625" x2="73467" y2="13275"/>
                        <a14:backgroundMark x1="73467" y1="13275" x2="50800" y2="12900"/>
                        <a14:backgroundMark x1="50800" y1="12900" x2="52167" y2="12000"/>
                        <a14:backgroundMark x1="52267" y1="13325" x2="44800" y2="11950"/>
                        <a14:backgroundMark x1="44800" y1="11950" x2="54767" y2="10225"/>
                        <a14:backgroundMark x1="54767" y1="10225" x2="52100" y2="9925"/>
                        <a14:backgroundMark x1="52500" y1="10975" x2="46667" y2="12175"/>
                        <a14:backgroundMark x1="46667" y1="12175" x2="53333" y2="12775"/>
                        <a14:backgroundMark x1="53333" y1="12775" x2="39833" y2="12000"/>
                        <a14:backgroundMark x1="39833" y1="12000" x2="48667" y2="11850"/>
                        <a14:backgroundMark x1="48667" y1="11850" x2="27433" y2="12300"/>
                        <a14:backgroundMark x1="27433" y1="12300" x2="25000" y2="11100"/>
                        <a14:backgroundMark x1="59333" y1="12600" x2="51333" y2="12150"/>
                        <a14:backgroundMark x1="70833" y1="11100" x2="87600" y2="12450"/>
                        <a14:backgroundMark x1="72167" y1="12600" x2="76933" y2="11550"/>
                        <a14:backgroundMark x1="91833" y1="13475" x2="92767" y2="13925"/>
                        <a14:backgroundMark x1="92333" y1="12000" x2="92333" y2="12000"/>
                        <a14:backgroundMark x1="13167" y1="16150" x2="5900" y2="23775"/>
                        <a14:backgroundMark x1="5900" y1="23775" x2="1133" y2="20525"/>
                        <a14:backgroundMark x1="1133" y1="20525" x2="4000" y2="23100"/>
                        <a14:backgroundMark x1="3369" y1="50288" x2="4333" y2="56750"/>
                        <a14:backgroundMark x1="2100" y1="41775" x2="3289" y2="49751"/>
                        <a14:backgroundMark x1="1926" y1="51906" x2="1600" y2="51250"/>
                        <a14:backgroundMark x1="4333" y1="56750" x2="2429" y2="52918"/>
                        <a14:backgroundMark x1="1598" y1="51252" x2="2433" y2="49325"/>
                        <a14:backgroundMark x1="4000" y1="68450" x2="7600" y2="65075"/>
                        <a14:backgroundMark x1="7600" y1="65075" x2="3900" y2="72475"/>
                        <a14:backgroundMark x1="3900" y1="72475" x2="5100" y2="67700"/>
                        <a14:backgroundMark x1="41667" y1="60900" x2="43933" y2="61775"/>
                        <a14:backgroundMark x1="28500" y1="56150" x2="29267" y2="57925"/>
                        <a14:backgroundMark x1="76564" y1="56292" x2="76033" y2="57175"/>
                        <a14:backgroundMark x1="81100" y1="48750" x2="79192" y2="51923"/>
                        <a14:backgroundMark x1="77663" y1="64647" x2="77963" y2="66024"/>
                        <a14:backgroundMark x1="76033" y1="57175" x2="76134" y2="57638"/>
                        <a14:backgroundMark x1="79401" y1="56404" x2="79606" y2="54126"/>
                        <a14:backgroundMark x1="78426" y1="67220" x2="78593" y2="65362"/>
                        <a14:backgroundMark x1="77369" y1="57037" x2="76317" y2="58678"/>
                        <a14:backgroundMark x1="77518" y1="64360" x2="77921" y2="63471"/>
                        <a14:backgroundMark x1="77819" y1="63431" x2="77690" y2="63699"/>
                        <a14:backgroundMark x1="77537" y1="60235" x2="77706" y2="59227"/>
                        <a14:backgroundMark x1="78640" y1="65569" x2="78767" y2="67300"/>
                        <a14:backgroundMark x1="78398" y1="62254" x2="78439" y2="62819"/>
                        <a14:backgroundMark x1="78244" y1="60143" x2="78198" y2="59521"/>
                        <a14:backgroundMark x1="79490" y1="68140" x2="80181" y2="68944"/>
                        <a14:backgroundMark x1="78767" y1="67300" x2="79126" y2="67717"/>
                        <a14:backgroundMark x1="41500" y1="72600" x2="45646" y2="75160"/>
                        <a14:backgroundMark x1="48300" y1="76800" x2="47532" y2="70864"/>
                        <a14:backgroundMark x1="44909" y1="68686" x2="40940" y2="70313"/>
                        <a14:backgroundMark x1="41006" y1="71350" x2="42333" y2="74975"/>
                        <a14:backgroundMark x1="53000" y1="32150" x2="52833" y2="32900"/>
                        <a14:backgroundMark x1="46833" y1="26075" x2="51767" y2="27975"/>
                        <a14:backgroundMark x1="51767" y1="27975" x2="46367" y2="29250"/>
                        <a14:backgroundMark x1="46367" y1="29250" x2="46933" y2="26225"/>
                        <a14:backgroundMark x1="42433" y1="15250" x2="33367" y2="17300"/>
                        <a14:backgroundMark x1="33367" y1="17300" x2="44533" y2="21600"/>
                        <a14:backgroundMark x1="44533" y1="21600" x2="56200" y2="18350"/>
                        <a14:backgroundMark x1="56200" y1="18350" x2="39167" y2="16450"/>
                        <a14:backgroundMark x1="20100" y1="16600" x2="23467" y2="20525"/>
                        <a14:backgroundMark x1="23467" y1="20525" x2="29100" y2="18925"/>
                        <a14:backgroundMark x1="29100" y1="18925" x2="22233" y2="12700"/>
                        <a14:backgroundMark x1="22233" y1="12700" x2="21933" y2="19550"/>
                        <a14:backgroundMark x1="17167" y1="14825" x2="27467" y2="15350"/>
                        <a14:backgroundMark x1="27467" y1="15350" x2="33133" y2="7850"/>
                        <a14:backgroundMark x1="33133" y1="7850" x2="25100" y2="7350"/>
                        <a14:backgroundMark x1="25100" y1="7350" x2="17733" y2="12125"/>
                        <a14:backgroundMark x1="17733" y1="12125" x2="17000" y2="11850"/>
                        <a14:backgroundMark x1="26167" y1="12300" x2="21033" y2="11025"/>
                        <a14:backgroundMark x1="21033" y1="11025" x2="30400" y2="10450"/>
                        <a14:backgroundMark x1="30400" y1="10450" x2="25933" y2="11500"/>
                        <a14:backgroundMark x1="25933" y1="11500" x2="46333" y2="12300"/>
                        <a14:backgroundMark x1="5000" y1="12900" x2="7333" y2="13175"/>
                        <a14:backgroundMark x1="3600" y1="17475" x2="3667" y2="20450"/>
                        <a14:backgroundMark x1="6100" y1="12450" x2="3667" y2="14375"/>
                        <a14:backgroundMark x1="4767" y1="14375" x2="7233" y2="13475"/>
                        <a14:backgroundMark x1="25433" y1="89325" x2="29225" y2="80916"/>
                        <a14:backgroundMark x1="32520" y1="88704" x2="31300" y2="94975"/>
                        <a14:backgroundMark x1="32597" y1="88311" x2="32579" y2="88404"/>
                        <a14:backgroundMark x1="31300" y1="94975" x2="25367" y2="93325"/>
                        <a14:backgroundMark x1="25367" y1="93325" x2="26567" y2="88450"/>
                        <a14:backgroundMark x1="13739" y1="90616" x2="10567" y2="92425"/>
                        <a14:backgroundMark x1="16267" y1="89175" x2="15158" y2="89807"/>
                        <a14:backgroundMark x1="10567" y1="92425" x2="13469" y2="90494"/>
                        <a14:backgroundMark x1="15000" y1="89475" x2="15667" y2="88600"/>
                        <a14:backgroundMark x1="67267" y1="93475" x2="67367" y2="85125"/>
                        <a14:backgroundMark x1="67367" y1="85125" x2="71533" y2="82975"/>
                        <a14:backgroundMark x1="71533" y1="82975" x2="76767" y2="93175"/>
                        <a14:backgroundMark x1="93433" y1="71550" x2="89467" y2="78975"/>
                        <a14:backgroundMark x1="89467" y1="78975" x2="96367" y2="80975"/>
                        <a14:backgroundMark x1="96367" y1="80975" x2="94333" y2="71175"/>
                        <a14:backgroundMark x1="94333" y1="71175" x2="91333" y2="77550"/>
                        <a14:backgroundMark x1="91333" y1="77550" x2="92767" y2="74225"/>
                        <a14:backgroundMark x1="97933" y1="68000" x2="97033" y2="52475"/>
                        <a14:backgroundMark x1="97033" y1="52475" x2="94633" y2="58025"/>
                        <a14:backgroundMark x1="94633" y1="58025" x2="98933" y2="60600"/>
                        <a14:backgroundMark x1="31167" y1="47400" x2="31815" y2="46168"/>
                        <a14:backgroundMark x1="36724" y1="46848" x2="41267" y2="48300"/>
                        <a14:backgroundMark x1="34203" y1="46043" x2="35679" y2="46515"/>
                        <a14:backgroundMark x1="52000" y1="48600" x2="54017" y2="47968"/>
                        <a14:backgroundMark x1="67667" y1="36450" x2="59833" y2="25925"/>
                        <a14:backgroundMark x1="59833" y1="25925" x2="59833" y2="25925"/>
                        <a14:backgroundMark x1="65378" y1="66209" x2="65748" y2="66710"/>
                        <a14:backgroundMark x1="62256" y1="61981" x2="64905" y2="65568"/>
                        <a14:backgroundMark x1="57013" y1="54880" x2="57863" y2="56031"/>
                        <a14:backgroundMark x1="58384" y1="62472" x2="57893" y2="63193"/>
                        <a14:backgroundMark x1="60158" y1="59871" x2="59398" y2="60986"/>
                        <a14:backgroundMark x1="63000" y1="55700" x2="61010" y2="58621"/>
                        <a14:backgroundMark x1="56221" y1="63450" x2="55267" y2="63400"/>
                        <a14:backgroundMark x1="26767" y1="45475" x2="31933" y2="59550"/>
                        <a14:backgroundMark x1="31933" y1="59550" x2="32167" y2="59850"/>
                        <a14:backgroundMark x1="78002" y1="46127" x2="82600" y2="48150"/>
                        <a14:backgroundMark x1="76395" y1="45420" x2="77491" y2="45902"/>
                        <a14:backgroundMark x1="73167" y1="44000" x2="74866" y2="44747"/>
                        <a14:backgroundMark x1="57167" y1="76450" x2="61433" y2="76750"/>
                        <a14:backgroundMark x1="29433" y1="24450" x2="30500" y2="31250"/>
                        <a14:backgroundMark x1="30500" y1="31250" x2="30600" y2="31250"/>
                        <a14:backgroundMark x1="32567" y1="31850" x2="37267" y2="30425"/>
                        <a14:backgroundMark x1="37267" y1="30425" x2="37333" y2="30225"/>
                        <a14:backgroundMark x1="22500" y1="62225" x2="26333" y2="64000"/>
                        <a14:backgroundMark x1="5167" y1="83100" x2="2133" y2="92775"/>
                        <a14:backgroundMark x1="2133" y1="92775" x2="3100" y2="93625"/>
                        <a14:backgroundMark x1="10173" y1="87858" x2="10000" y2="85625"/>
                        <a14:backgroundMark x1="10333" y1="89925" x2="10265" y2="89044"/>
                        <a14:backgroundMark x1="42333" y1="88450" x2="49167" y2="86375"/>
                        <a14:backgroundMark x1="49167" y1="86375" x2="49167" y2="86375"/>
                        <a14:backgroundMark x1="52167" y1="88450" x2="49100" y2="89475"/>
                        <a14:backgroundMark x1="87100" y1="22375" x2="91933" y2="23475"/>
                        <a14:backgroundMark x1="91933" y1="23475" x2="91767" y2="23250"/>
                        <a14:backgroundMark x1="92833" y1="36900" x2="96800" y2="39400"/>
                        <a14:backgroundMark x1="96800" y1="39400" x2="96833" y2="39250"/>
                        <a14:backgroundMark x1="3100" y1="27850" x2="3000" y2="29175"/>
                        <a14:backgroundMark x1="12333" y1="28600" x2="15667" y2="28600"/>
                        <a14:backgroundMark x1="4833" y1="35400" x2="8400" y2="39575"/>
                        <a14:backgroundMark x1="6856" y1="36299" x2="5867" y2="34200"/>
                        <a14:backgroundMark x1="8400" y1="39575" x2="7164" y2="36952"/>
                        <a14:backgroundMark x1="5867" y1="34200" x2="5767" y2="42825"/>
                        <a14:backgroundMark x1="5767" y1="42825" x2="5833" y2="42975"/>
                        <a14:backgroundMark x1="9833" y1="46825" x2="10167" y2="43850"/>
                      </a14:backgroundRemoval>
                    </a14:imgEffect>
                  </a14:imgLayer>
                </a14:imgProps>
              </a:ext>
            </a:extLst>
          </a:blip>
          <a:stretch>
            <a:fillRect/>
          </a:stretch>
        </p:blipFill>
        <p:spPr>
          <a:xfrm>
            <a:off x="0" y="0"/>
            <a:ext cx="12192000" cy="6858000"/>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
        <p:nvSpPr>
          <p:cNvPr id="4" name="Slide Number Placeholder 3">
            <a:extLst>
              <a:ext uri="{FF2B5EF4-FFF2-40B4-BE49-F238E27FC236}">
                <a16:creationId xmlns:a16="http://schemas.microsoft.com/office/drawing/2014/main" id="{7787E073-600D-BEF6-AB8A-65476B1D06B6}"/>
              </a:ext>
            </a:extLst>
          </p:cNvPr>
          <p:cNvSpPr>
            <a:spLocks noGrp="1"/>
          </p:cNvSpPr>
          <p:nvPr>
            <p:ph type="sldNum" idx="12"/>
          </p:nvPr>
        </p:nvSpPr>
        <p:spPr>
          <a:xfrm>
            <a:off x="9262872" y="6286534"/>
            <a:ext cx="2743200" cy="365125"/>
          </a:xfrm>
        </p:spPr>
        <p:txBody>
          <a:bodyPr/>
          <a:lstStyle/>
          <a:p>
            <a:pPr marL="0" lvl="0" indent="0" algn="l" rtl="0">
              <a:spcBef>
                <a:spcPts val="0"/>
              </a:spcBef>
              <a:spcAft>
                <a:spcPts val="0"/>
              </a:spcAft>
              <a:buNone/>
            </a:pPr>
            <a:fld id="{00000000-1234-1234-1234-123412341234}" type="slidenum">
              <a:rPr lang="en-US" smtClean="0"/>
              <a:t>11</a:t>
            </a:fld>
            <a:endParaRPr lang="en-US" dirty="0"/>
          </a:p>
        </p:txBody>
      </p:sp>
      <p:graphicFrame>
        <p:nvGraphicFramePr>
          <p:cNvPr id="6" name="Diagram 5">
            <a:extLst>
              <a:ext uri="{FF2B5EF4-FFF2-40B4-BE49-F238E27FC236}">
                <a16:creationId xmlns:a16="http://schemas.microsoft.com/office/drawing/2014/main" id="{5323ED56-BF4D-1FAF-C2C6-CE72E85DFAAD}"/>
              </a:ext>
            </a:extLst>
          </p:cNvPr>
          <p:cNvGraphicFramePr/>
          <p:nvPr>
            <p:extLst>
              <p:ext uri="{D42A27DB-BD31-4B8C-83A1-F6EECF244321}">
                <p14:modId xmlns:p14="http://schemas.microsoft.com/office/powerpoint/2010/main" val="2024667024"/>
              </p:ext>
            </p:extLst>
          </p:nvPr>
        </p:nvGraphicFramePr>
        <p:xfrm>
          <a:off x="1114797" y="1222004"/>
          <a:ext cx="9924070" cy="5065141"/>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8" name="TextBox 7">
            <a:extLst>
              <a:ext uri="{FF2B5EF4-FFF2-40B4-BE49-F238E27FC236}">
                <a16:creationId xmlns:a16="http://schemas.microsoft.com/office/drawing/2014/main" id="{68D09394-55C9-AF39-7485-9D8434F60B53}"/>
              </a:ext>
            </a:extLst>
          </p:cNvPr>
          <p:cNvSpPr txBox="1"/>
          <p:nvPr/>
        </p:nvSpPr>
        <p:spPr>
          <a:xfrm>
            <a:off x="2961765" y="363152"/>
            <a:ext cx="6230132" cy="1015663"/>
          </a:xfrm>
          <a:prstGeom prst="rect">
            <a:avLst/>
          </a:prstGeom>
          <a:noFill/>
        </p:spPr>
        <p:txBody>
          <a:bodyPr wrap="square" rtlCol="0">
            <a:spAutoFit/>
          </a:bodyPr>
          <a:lstStyle/>
          <a:p>
            <a:pPr algn="ctr"/>
            <a:r>
              <a:rPr lang="en-IN" sz="2000" dirty="0">
                <a:latin typeface="Monospac821 BT" panose="020B0609020202020204" pitchFamily="49" charset="0"/>
              </a:rPr>
              <a:t>Impact of data analysis, optimum utilisation and role in developing water management solutions: </a:t>
            </a:r>
          </a:p>
        </p:txBody>
      </p:sp>
      <p:sp>
        <p:nvSpPr>
          <p:cNvPr id="9" name="TextBox 8">
            <a:extLst>
              <a:ext uri="{FF2B5EF4-FFF2-40B4-BE49-F238E27FC236}">
                <a16:creationId xmlns:a16="http://schemas.microsoft.com/office/drawing/2014/main" id="{2EFED78A-FC02-F9EB-D3CF-9297C6696455}"/>
              </a:ext>
            </a:extLst>
          </p:cNvPr>
          <p:cNvSpPr txBox="1"/>
          <p:nvPr/>
        </p:nvSpPr>
        <p:spPr>
          <a:xfrm>
            <a:off x="1243553" y="1877156"/>
            <a:ext cx="2601027" cy="923330"/>
          </a:xfrm>
          <a:prstGeom prst="rect">
            <a:avLst/>
          </a:prstGeom>
          <a:noFill/>
        </p:spPr>
        <p:txBody>
          <a:bodyPr wrap="square" rtlCol="0">
            <a:spAutoFit/>
          </a:bodyPr>
          <a:lstStyle/>
          <a:p>
            <a:r>
              <a:rPr lang="en-US" sz="1800" dirty="0">
                <a:solidFill>
                  <a:schemeClr val="tx1"/>
                </a:solidFill>
                <a:latin typeface="Monospac821 BT" panose="020B0609020202020204" pitchFamily="49" charset="0"/>
              </a:rPr>
              <a:t>Real time Data collection and analysis.</a:t>
            </a:r>
            <a:endParaRPr lang="en-IN" sz="1800" dirty="0">
              <a:solidFill>
                <a:schemeClr val="tx1"/>
              </a:solidFill>
              <a:latin typeface="Monospac821 BT" panose="020B0609020202020204" pitchFamily="49" charset="0"/>
            </a:endParaRPr>
          </a:p>
        </p:txBody>
      </p:sp>
      <p:sp>
        <p:nvSpPr>
          <p:cNvPr id="10" name="TextBox 9">
            <a:extLst>
              <a:ext uri="{FF2B5EF4-FFF2-40B4-BE49-F238E27FC236}">
                <a16:creationId xmlns:a16="http://schemas.microsoft.com/office/drawing/2014/main" id="{D3394552-D1D1-7010-B4D8-96C26188E116}"/>
              </a:ext>
            </a:extLst>
          </p:cNvPr>
          <p:cNvSpPr txBox="1"/>
          <p:nvPr/>
        </p:nvSpPr>
        <p:spPr>
          <a:xfrm>
            <a:off x="4733512" y="1854578"/>
            <a:ext cx="2705492" cy="1200329"/>
          </a:xfrm>
          <a:prstGeom prst="rect">
            <a:avLst/>
          </a:prstGeom>
          <a:noFill/>
        </p:spPr>
        <p:txBody>
          <a:bodyPr wrap="square" rtlCol="0">
            <a:spAutoFit/>
          </a:bodyPr>
          <a:lstStyle/>
          <a:p>
            <a:r>
              <a:rPr lang="en-IN" sz="1800" dirty="0">
                <a:latin typeface="Monospac821 BT" panose="020B0609020202020204" pitchFamily="49" charset="0"/>
              </a:rPr>
              <a:t>Development of strategies and management techniques.</a:t>
            </a:r>
          </a:p>
        </p:txBody>
      </p:sp>
      <p:sp>
        <p:nvSpPr>
          <p:cNvPr id="11" name="TextBox 10">
            <a:extLst>
              <a:ext uri="{FF2B5EF4-FFF2-40B4-BE49-F238E27FC236}">
                <a16:creationId xmlns:a16="http://schemas.microsoft.com/office/drawing/2014/main" id="{E687DBFD-1387-EA6B-F3FF-487BCC71A5D2}"/>
              </a:ext>
            </a:extLst>
          </p:cNvPr>
          <p:cNvSpPr txBox="1"/>
          <p:nvPr/>
        </p:nvSpPr>
        <p:spPr>
          <a:xfrm>
            <a:off x="8056713" y="1967877"/>
            <a:ext cx="2705492" cy="646331"/>
          </a:xfrm>
          <a:prstGeom prst="rect">
            <a:avLst/>
          </a:prstGeom>
          <a:noFill/>
        </p:spPr>
        <p:txBody>
          <a:bodyPr wrap="square" rtlCol="0">
            <a:spAutoFit/>
          </a:bodyPr>
          <a:lstStyle/>
          <a:p>
            <a:r>
              <a:rPr lang="en-US" sz="1800" dirty="0">
                <a:latin typeface="Monospac821 BT" panose="020B0609020202020204" pitchFamily="49" charset="0"/>
              </a:rPr>
              <a:t>Keeping a track of resources.</a:t>
            </a:r>
            <a:endParaRPr lang="en-IN" sz="1800" dirty="0">
              <a:latin typeface="Monospac821 BT" panose="020B0609020202020204" pitchFamily="49" charset="0"/>
            </a:endParaRPr>
          </a:p>
        </p:txBody>
      </p:sp>
      <p:sp>
        <p:nvSpPr>
          <p:cNvPr id="12" name="TextBox 11">
            <a:extLst>
              <a:ext uri="{FF2B5EF4-FFF2-40B4-BE49-F238E27FC236}">
                <a16:creationId xmlns:a16="http://schemas.microsoft.com/office/drawing/2014/main" id="{3C6C4DE1-EB0F-336E-DB99-72F060A14642}"/>
              </a:ext>
            </a:extLst>
          </p:cNvPr>
          <p:cNvSpPr txBox="1"/>
          <p:nvPr/>
        </p:nvSpPr>
        <p:spPr>
          <a:xfrm>
            <a:off x="1270263" y="4293201"/>
            <a:ext cx="2777764" cy="923330"/>
          </a:xfrm>
          <a:prstGeom prst="rect">
            <a:avLst/>
          </a:prstGeom>
          <a:noFill/>
        </p:spPr>
        <p:txBody>
          <a:bodyPr wrap="square" rtlCol="0">
            <a:spAutoFit/>
          </a:bodyPr>
          <a:lstStyle/>
          <a:p>
            <a:r>
              <a:rPr lang="en-US" sz="1800" dirty="0">
                <a:latin typeface="Monospac821 BT" panose="020B0609020202020204" pitchFamily="49" charset="0"/>
              </a:rPr>
              <a:t>Identification of problems beforehand..</a:t>
            </a:r>
            <a:endParaRPr lang="en-IN" sz="1800" dirty="0">
              <a:latin typeface="Monospac821 BT" panose="020B0609020202020204" pitchFamily="49" charset="0"/>
            </a:endParaRPr>
          </a:p>
        </p:txBody>
      </p:sp>
      <p:sp>
        <p:nvSpPr>
          <p:cNvPr id="13" name="TextBox 12">
            <a:extLst>
              <a:ext uri="{FF2B5EF4-FFF2-40B4-BE49-F238E27FC236}">
                <a16:creationId xmlns:a16="http://schemas.microsoft.com/office/drawing/2014/main" id="{59C92B4D-B5A7-68EA-A271-07730715C31F}"/>
              </a:ext>
            </a:extLst>
          </p:cNvPr>
          <p:cNvSpPr txBox="1"/>
          <p:nvPr/>
        </p:nvSpPr>
        <p:spPr>
          <a:xfrm>
            <a:off x="4595424" y="3976412"/>
            <a:ext cx="2962813" cy="1477328"/>
          </a:xfrm>
          <a:prstGeom prst="rect">
            <a:avLst/>
          </a:prstGeom>
          <a:noFill/>
        </p:spPr>
        <p:txBody>
          <a:bodyPr wrap="square" rtlCol="0">
            <a:spAutoFit/>
          </a:bodyPr>
          <a:lstStyle/>
          <a:p>
            <a:r>
              <a:rPr lang="en-US" sz="1800" dirty="0">
                <a:latin typeface="Monospac821 BT" panose="020B0609020202020204" pitchFamily="49" charset="0"/>
              </a:rPr>
              <a:t>Use of technology in order to keep the infrastructure upgraded and in proper condition.</a:t>
            </a:r>
            <a:endParaRPr lang="en-IN" sz="1800" dirty="0">
              <a:latin typeface="Monospac821 BT" panose="020B0609020202020204" pitchFamily="49" charset="0"/>
            </a:endParaRPr>
          </a:p>
        </p:txBody>
      </p:sp>
      <p:sp>
        <p:nvSpPr>
          <p:cNvPr id="14" name="TextBox 13">
            <a:extLst>
              <a:ext uri="{FF2B5EF4-FFF2-40B4-BE49-F238E27FC236}">
                <a16:creationId xmlns:a16="http://schemas.microsoft.com/office/drawing/2014/main" id="{2C55B316-8E27-2E13-91B7-F83D9FB8A7C7}"/>
              </a:ext>
            </a:extLst>
          </p:cNvPr>
          <p:cNvSpPr txBox="1"/>
          <p:nvPr/>
        </p:nvSpPr>
        <p:spPr>
          <a:xfrm>
            <a:off x="8153400" y="3837913"/>
            <a:ext cx="2662061" cy="1754326"/>
          </a:xfrm>
          <a:prstGeom prst="rect">
            <a:avLst/>
          </a:prstGeom>
          <a:noFill/>
        </p:spPr>
        <p:txBody>
          <a:bodyPr wrap="square" rtlCol="0">
            <a:spAutoFit/>
          </a:bodyPr>
          <a:lstStyle/>
          <a:p>
            <a:r>
              <a:rPr lang="en-US" sz="1800" dirty="0">
                <a:latin typeface="Monospac821 BT" panose="020B0609020202020204" pitchFamily="49" charset="0"/>
              </a:rPr>
              <a:t>Steps to analyze water deprived areas along with areas where water isn’t being conserved.</a:t>
            </a:r>
            <a:endParaRPr lang="en-IN" sz="1800" dirty="0">
              <a:latin typeface="Monospac821 BT" panose="020B0609020202020204" pitchFamily="49" charset="0"/>
            </a:endParaRPr>
          </a:p>
        </p:txBody>
      </p:sp>
    </p:spTree>
    <p:extLst>
      <p:ext uri="{BB962C8B-B14F-4D97-AF65-F5344CB8AC3E}">
        <p14:creationId xmlns:p14="http://schemas.microsoft.com/office/powerpoint/2010/main" val="1952020738"/>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7EAEE76-AD29-79FE-D601-C1073FFD53FB}"/>
              </a:ext>
            </a:extLst>
          </p:cNvPr>
          <p:cNvSpPr>
            <a:spLocks noGrp="1"/>
          </p:cNvSpPr>
          <p:nvPr>
            <p:ph type="dt" idx="10"/>
          </p:nvPr>
        </p:nvSpPr>
        <p:spPr/>
        <p:txBody>
          <a:bodyPr/>
          <a:lstStyle/>
          <a:p>
            <a:fld id="{D550171A-FADC-40F5-AD9B-CD4B527234DD}" type="datetime1">
              <a:rPr lang="en-IN" smtClean="0"/>
              <a:t>31-10-2023</a:t>
            </a:fld>
            <a:endParaRPr lang="en-IN"/>
          </a:p>
        </p:txBody>
      </p:sp>
      <p:sp>
        <p:nvSpPr>
          <p:cNvPr id="3" name="Footer Placeholder 2">
            <a:extLst>
              <a:ext uri="{FF2B5EF4-FFF2-40B4-BE49-F238E27FC236}">
                <a16:creationId xmlns:a16="http://schemas.microsoft.com/office/drawing/2014/main" id="{714F39D7-CF0F-63C7-F1FD-67B36D07B6F6}"/>
              </a:ext>
            </a:extLst>
          </p:cNvPr>
          <p:cNvSpPr>
            <a:spLocks noGrp="1"/>
          </p:cNvSpPr>
          <p:nvPr>
            <p:ph type="ftr" idx="11"/>
          </p:nvPr>
        </p:nvSpPr>
        <p:spPr/>
        <p:txBody>
          <a:bodyPr/>
          <a:lstStyle/>
          <a:p>
            <a:r>
              <a:rPr lang="en-IN"/>
              <a:t>Department of Information Technology</a:t>
            </a:r>
          </a:p>
        </p:txBody>
      </p:sp>
      <p:sp>
        <p:nvSpPr>
          <p:cNvPr id="4" name="Slide Number Placeholder 3">
            <a:extLst>
              <a:ext uri="{FF2B5EF4-FFF2-40B4-BE49-F238E27FC236}">
                <a16:creationId xmlns:a16="http://schemas.microsoft.com/office/drawing/2014/main" id="{2B00430A-F9C7-FB01-5718-C535FA6836D3}"/>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t>12</a:t>
            </a:fld>
            <a:endParaRPr lang="en-US"/>
          </a:p>
        </p:txBody>
      </p:sp>
      <p:sp>
        <p:nvSpPr>
          <p:cNvPr id="5" name="Text Placeholder 4">
            <a:extLst>
              <a:ext uri="{FF2B5EF4-FFF2-40B4-BE49-F238E27FC236}">
                <a16:creationId xmlns:a16="http://schemas.microsoft.com/office/drawing/2014/main" id="{A234B632-B8A6-062A-E8B5-2DE792F9AF1F}"/>
              </a:ext>
            </a:extLst>
          </p:cNvPr>
          <p:cNvSpPr>
            <a:spLocks noGrp="1"/>
          </p:cNvSpPr>
          <p:nvPr>
            <p:ph type="body" idx="1"/>
          </p:nvPr>
        </p:nvSpPr>
        <p:spPr/>
        <p:txBody>
          <a:bodyPr/>
          <a:lstStyle/>
          <a:p>
            <a:endParaRPr lang="en-US" dirty="0"/>
          </a:p>
          <a:p>
            <a:endParaRPr lang="en-US" dirty="0"/>
          </a:p>
          <a:p>
            <a:endParaRPr lang="en-US" dirty="0"/>
          </a:p>
          <a:p>
            <a:pPr marL="50800" indent="0" algn="ctr">
              <a:buNone/>
            </a:pPr>
            <a:r>
              <a:rPr lang="en-US" sz="6600" dirty="0">
                <a:solidFill>
                  <a:srgbClr val="FF0000"/>
                </a:solidFill>
              </a:rPr>
              <a:t>Drought Management</a:t>
            </a:r>
          </a:p>
        </p:txBody>
      </p:sp>
    </p:spTree>
    <p:extLst>
      <p:ext uri="{BB962C8B-B14F-4D97-AF65-F5344CB8AC3E}">
        <p14:creationId xmlns:p14="http://schemas.microsoft.com/office/powerpoint/2010/main" val="3485969040"/>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19665"/>
            <a:ext cx="12368980" cy="6877666"/>
          </a:xfrm>
          <a:prstGeom prst="rect">
            <a:avLst/>
          </a:prstGeom>
        </p:spPr>
      </p:pic>
      <p:sp>
        <p:nvSpPr>
          <p:cNvPr id="3" name="Shape 0"/>
          <p:cNvSpPr/>
          <p:nvPr/>
        </p:nvSpPr>
        <p:spPr>
          <a:xfrm>
            <a:off x="-1" y="-1"/>
            <a:ext cx="12368981" cy="6799008"/>
          </a:xfrm>
          <a:prstGeom prst="rect">
            <a:avLst/>
          </a:prstGeom>
          <a:blipFill>
            <a:blip r:embed="rId4"/>
            <a:stretch>
              <a:fillRect/>
            </a:stretch>
          </a:blipFill>
          <a:ln w="13811">
            <a:solidFill>
              <a:srgbClr val="FFFFFF">
                <a:alpha val="16000"/>
              </a:srgbClr>
            </a:solidFill>
            <a:prstDash val="solid"/>
          </a:ln>
        </p:spPr>
        <p:txBody>
          <a:bodyPr/>
          <a:lstStyle/>
          <a:p>
            <a:endParaRPr lang="en-IN" sz="1167"/>
          </a:p>
        </p:txBody>
      </p:sp>
      <p:sp>
        <p:nvSpPr>
          <p:cNvPr id="4" name="Text 1"/>
          <p:cNvSpPr/>
          <p:nvPr/>
        </p:nvSpPr>
        <p:spPr>
          <a:xfrm>
            <a:off x="5266333" y="552649"/>
            <a:ext cx="6231334" cy="1388666"/>
          </a:xfrm>
          <a:prstGeom prst="rect">
            <a:avLst/>
          </a:prstGeom>
          <a:noFill/>
          <a:ln/>
        </p:spPr>
        <p:txBody>
          <a:bodyPr wrap="square" rtlCol="0" anchor="t"/>
          <a:lstStyle/>
          <a:p>
            <a:pPr algn="ctr">
              <a:lnSpc>
                <a:spcPts val="5467"/>
              </a:lnSpc>
            </a:pPr>
            <a:r>
              <a:rPr lang="en-US" sz="4374" dirty="0">
                <a:solidFill>
                  <a:schemeClr val="tx1"/>
                </a:solidFill>
                <a:latin typeface="Arial" panose="020B0604020202020204" pitchFamily="34" charset="0"/>
                <a:ea typeface="Barlow, sans-serif" pitchFamily="34" charset="-122"/>
                <a:cs typeface="Arial" panose="020B0604020202020204" pitchFamily="34" charset="0"/>
              </a:rPr>
              <a:t>AI Powered Drought Prediction</a:t>
            </a:r>
            <a:endParaRPr lang="en-US" sz="4374" dirty="0">
              <a:solidFill>
                <a:schemeClr val="tx1"/>
              </a:solidFill>
            </a:endParaRPr>
          </a:p>
        </p:txBody>
      </p:sp>
      <p:sp>
        <p:nvSpPr>
          <p:cNvPr id="5" name="Text 2"/>
          <p:cNvSpPr/>
          <p:nvPr/>
        </p:nvSpPr>
        <p:spPr>
          <a:xfrm>
            <a:off x="5500689" y="2087563"/>
            <a:ext cx="6207124" cy="723801"/>
          </a:xfrm>
          <a:prstGeom prst="rect">
            <a:avLst/>
          </a:prstGeom>
          <a:noFill/>
          <a:ln/>
        </p:spPr>
        <p:txBody>
          <a:bodyPr wrap="square" rtlCol="0" anchor="t"/>
          <a:lstStyle/>
          <a:p>
            <a:pPr marL="285739" indent="-285739">
              <a:lnSpc>
                <a:spcPts val="2332"/>
              </a:lnSpc>
              <a:buSzPct val="100000"/>
              <a:buFont typeface="+mj-lt"/>
              <a:buAutoNum type="arabicPeriod"/>
            </a:pPr>
            <a:r>
              <a:rPr lang="en-US" sz="1458" dirty="0">
                <a:solidFill>
                  <a:schemeClr val="tx1"/>
                </a:solidFill>
                <a:latin typeface="Arial" panose="020B0604020202020204" pitchFamily="34" charset="0"/>
                <a:ea typeface="Barlow" pitchFamily="34" charset="-122"/>
                <a:cs typeface="Arial" panose="020B0604020202020204" pitchFamily="34" charset="0"/>
              </a:rPr>
              <a:t>AI vs. Traditional Methods: AI surpasses traditional drought prediction by analyzing extensive data and uncovering intricate patterns.</a:t>
            </a:r>
            <a:endParaRPr lang="en-US" sz="1458" dirty="0">
              <a:solidFill>
                <a:schemeClr val="tx1"/>
              </a:solidFill>
            </a:endParaRPr>
          </a:p>
        </p:txBody>
      </p:sp>
      <p:sp>
        <p:nvSpPr>
          <p:cNvPr id="6" name="Text 3"/>
          <p:cNvSpPr/>
          <p:nvPr/>
        </p:nvSpPr>
        <p:spPr>
          <a:xfrm>
            <a:off x="5500688" y="2885381"/>
            <a:ext cx="6707189" cy="458093"/>
          </a:xfrm>
          <a:prstGeom prst="rect">
            <a:avLst/>
          </a:prstGeom>
          <a:noFill/>
          <a:ln/>
        </p:spPr>
        <p:txBody>
          <a:bodyPr wrap="square" rtlCol="0" anchor="t"/>
          <a:lstStyle/>
          <a:p>
            <a:pPr marL="285739" indent="-285739">
              <a:lnSpc>
                <a:spcPts val="2332"/>
              </a:lnSpc>
              <a:buSzPct val="100000"/>
              <a:buFont typeface="+mj-lt"/>
              <a:buAutoNum type="arabicPeriod" startAt="2"/>
            </a:pPr>
            <a:r>
              <a:rPr lang="en-US" sz="1458" dirty="0">
                <a:solidFill>
                  <a:schemeClr val="tx1"/>
                </a:solidFill>
                <a:latin typeface="Arial" panose="020B0604020202020204" pitchFamily="34" charset="0"/>
                <a:ea typeface="Barlow" pitchFamily="34" charset="-122"/>
                <a:cs typeface="Arial" panose="020B0604020202020204" pitchFamily="34" charset="0"/>
              </a:rPr>
              <a:t>Remote Sensing: AI utilizes satellite imagery and remote sensing for real-time monitoring of soil moisture, vegetation health, and water levels.</a:t>
            </a:r>
            <a:endParaRPr lang="en-US" sz="1458" dirty="0">
              <a:solidFill>
                <a:schemeClr val="tx1"/>
              </a:solidFill>
            </a:endParaRPr>
          </a:p>
        </p:txBody>
      </p:sp>
      <p:sp>
        <p:nvSpPr>
          <p:cNvPr id="7" name="Text 4"/>
          <p:cNvSpPr/>
          <p:nvPr/>
        </p:nvSpPr>
        <p:spPr>
          <a:xfrm>
            <a:off x="5500689" y="3551734"/>
            <a:ext cx="5996979" cy="888504"/>
          </a:xfrm>
          <a:prstGeom prst="rect">
            <a:avLst/>
          </a:prstGeom>
          <a:noFill/>
          <a:ln/>
        </p:spPr>
        <p:txBody>
          <a:bodyPr wrap="square" rtlCol="0" anchor="t"/>
          <a:lstStyle/>
          <a:p>
            <a:pPr marL="285739" indent="-285739">
              <a:lnSpc>
                <a:spcPts val="2332"/>
              </a:lnSpc>
              <a:buSzPct val="100000"/>
              <a:buFont typeface="+mj-lt"/>
              <a:buAutoNum type="arabicPeriod" startAt="3"/>
            </a:pPr>
            <a:r>
              <a:rPr lang="en-US" sz="1458" dirty="0">
                <a:solidFill>
                  <a:schemeClr val="tx1"/>
                </a:solidFill>
                <a:latin typeface="Arial" panose="020B0604020202020204" pitchFamily="34" charset="0"/>
                <a:ea typeface="Barlow" pitchFamily="34" charset="-122"/>
                <a:cs typeface="Arial" panose="020B0604020202020204" pitchFamily="34" charset="0"/>
              </a:rPr>
              <a:t>Scenario Analysis: AI simulates diverse scenarios involving climate change, land use, and water policies to predict potential drought outcomes.</a:t>
            </a:r>
            <a:endParaRPr lang="en-US" sz="1458" dirty="0">
              <a:solidFill>
                <a:schemeClr val="tx1"/>
              </a:solidFill>
            </a:endParaRPr>
          </a:p>
        </p:txBody>
      </p:sp>
      <p:sp>
        <p:nvSpPr>
          <p:cNvPr id="8" name="Text 5"/>
          <p:cNvSpPr/>
          <p:nvPr/>
        </p:nvSpPr>
        <p:spPr>
          <a:xfrm>
            <a:off x="5562501" y="4514255"/>
            <a:ext cx="5935167" cy="592336"/>
          </a:xfrm>
          <a:prstGeom prst="rect">
            <a:avLst/>
          </a:prstGeom>
          <a:noFill/>
          <a:ln/>
        </p:spPr>
        <p:txBody>
          <a:bodyPr wrap="square" rtlCol="0" anchor="t"/>
          <a:lstStyle/>
          <a:p>
            <a:pPr marL="285739" indent="-285739">
              <a:lnSpc>
                <a:spcPts val="2332"/>
              </a:lnSpc>
              <a:buSzPct val="100000"/>
              <a:buFont typeface="+mj-lt"/>
              <a:buAutoNum type="arabicPeriod" startAt="4"/>
            </a:pPr>
            <a:r>
              <a:rPr lang="en-US" sz="1458" dirty="0">
                <a:solidFill>
                  <a:schemeClr val="tx1"/>
                </a:solidFill>
                <a:latin typeface="Arial" panose="020B0604020202020204" pitchFamily="34" charset="0"/>
                <a:ea typeface="Barlow" pitchFamily="34" charset="-122"/>
                <a:cs typeface="Arial" panose="020B0604020202020204" pitchFamily="34" charset="0"/>
              </a:rPr>
              <a:t>Data-Driven Policy: AI systems provide evidence-based policy recommendations for drought mitigation.</a:t>
            </a:r>
            <a:endParaRPr lang="en-US" sz="1458" dirty="0">
              <a:solidFill>
                <a:schemeClr val="tx1"/>
              </a:solidFill>
            </a:endParaRPr>
          </a:p>
        </p:txBody>
      </p:sp>
      <p:sp>
        <p:nvSpPr>
          <p:cNvPr id="9" name="Text 6"/>
          <p:cNvSpPr/>
          <p:nvPr/>
        </p:nvSpPr>
        <p:spPr>
          <a:xfrm>
            <a:off x="5562501" y="5180608"/>
            <a:ext cx="5935167" cy="592336"/>
          </a:xfrm>
          <a:prstGeom prst="rect">
            <a:avLst/>
          </a:prstGeom>
          <a:noFill/>
          <a:ln/>
        </p:spPr>
        <p:txBody>
          <a:bodyPr wrap="square" rtlCol="0" anchor="t"/>
          <a:lstStyle/>
          <a:p>
            <a:pPr marL="285739" indent="-285739">
              <a:lnSpc>
                <a:spcPts val="2332"/>
              </a:lnSpc>
              <a:buSzPct val="100000"/>
              <a:buFont typeface="+mj-lt"/>
              <a:buAutoNum type="arabicPeriod" startAt="5"/>
            </a:pPr>
            <a:r>
              <a:rPr lang="en-US" sz="1458" dirty="0">
                <a:solidFill>
                  <a:schemeClr val="tx1"/>
                </a:solidFill>
                <a:latin typeface="Arial" panose="020B0604020202020204" pitchFamily="34" charset="0"/>
                <a:ea typeface="Barlow" pitchFamily="34" charset="-122"/>
                <a:cs typeface="Arial" panose="020B0604020202020204" pitchFamily="34" charset="0"/>
              </a:rPr>
              <a:t>Regression Models: Linear and nonlinear regression models predict drought based on historical data and relevant factors.</a:t>
            </a:r>
            <a:endParaRPr lang="en-US" sz="1458" dirty="0">
              <a:solidFill>
                <a:schemeClr val="tx1"/>
              </a:solidFill>
            </a:endParaRPr>
          </a:p>
        </p:txBody>
      </p:sp>
      <p:sp>
        <p:nvSpPr>
          <p:cNvPr id="12" name="Text 8"/>
          <p:cNvSpPr/>
          <p:nvPr/>
        </p:nvSpPr>
        <p:spPr>
          <a:xfrm>
            <a:off x="5655072" y="5981204"/>
            <a:ext cx="1327150" cy="324048"/>
          </a:xfrm>
          <a:prstGeom prst="rect">
            <a:avLst/>
          </a:prstGeom>
          <a:noFill/>
          <a:ln/>
        </p:spPr>
        <p:txBody>
          <a:bodyPr wrap="none" rtlCol="0" anchor="t"/>
          <a:lstStyle/>
          <a:p>
            <a:pPr>
              <a:lnSpc>
                <a:spcPts val="2552"/>
              </a:lnSpc>
            </a:pPr>
            <a:endParaRPr lang="en-US" sz="1822" dirty="0"/>
          </a:p>
        </p:txBody>
      </p:sp>
      <p:pic>
        <p:nvPicPr>
          <p:cNvPr id="13" name="Image 2" descr="preencoded.png"/>
          <p:cNvPicPr>
            <a:picLocks noChangeAspect="1"/>
          </p:cNvPicPr>
          <p:nvPr/>
        </p:nvPicPr>
        <p:blipFill>
          <a:blip r:embed="rId5"/>
          <a:stretch>
            <a:fillRect/>
          </a:stretch>
        </p:blipFill>
        <p:spPr>
          <a:xfrm>
            <a:off x="0" y="-1"/>
            <a:ext cx="4572000" cy="6877665"/>
          </a:xfrm>
          <a:prstGeom prst="rect">
            <a:avLst/>
          </a:prstGeom>
        </p:spPr>
      </p:pic>
      <p:pic>
        <p:nvPicPr>
          <p:cNvPr id="11" name="Picture 10">
            <a:extLst>
              <a:ext uri="{FF2B5EF4-FFF2-40B4-BE49-F238E27FC236}">
                <a16:creationId xmlns:a16="http://schemas.microsoft.com/office/drawing/2014/main" id="{B0FC8086-1BEE-E4D5-D453-A099A3DB06D5}"/>
              </a:ext>
            </a:extLst>
          </p:cNvPr>
          <p:cNvPicPr>
            <a:picLocks noChangeAspect="1"/>
          </p:cNvPicPr>
          <p:nvPr/>
        </p:nvPicPr>
        <p:blipFill>
          <a:blip r:embed="rId6"/>
          <a:stretch>
            <a:fillRect/>
          </a:stretch>
        </p:blipFill>
        <p:spPr>
          <a:xfrm>
            <a:off x="-2" y="-19665"/>
            <a:ext cx="2628788" cy="552648"/>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sp>
        <p:nvSpPr>
          <p:cNvPr id="3" name="Shape 0"/>
          <p:cNvSpPr/>
          <p:nvPr/>
        </p:nvSpPr>
        <p:spPr>
          <a:xfrm>
            <a:off x="0" y="-1"/>
            <a:ext cx="12192000" cy="6858001"/>
          </a:xfrm>
          <a:prstGeom prst="rect">
            <a:avLst/>
          </a:prstGeom>
          <a:blipFill>
            <a:blip r:embed="rId4"/>
            <a:stretch>
              <a:fillRect/>
            </a:stretch>
          </a:blipFill>
          <a:ln w="13811">
            <a:solidFill>
              <a:srgbClr val="FFFFFF">
                <a:alpha val="16000"/>
              </a:srgbClr>
            </a:solidFill>
            <a:prstDash val="solid"/>
          </a:ln>
        </p:spPr>
        <p:txBody>
          <a:bodyPr/>
          <a:lstStyle/>
          <a:p>
            <a:endParaRPr lang="en-IN" sz="1167" dirty="0"/>
          </a:p>
        </p:txBody>
      </p:sp>
      <p:sp>
        <p:nvSpPr>
          <p:cNvPr id="4" name="Text 1"/>
          <p:cNvSpPr/>
          <p:nvPr/>
        </p:nvSpPr>
        <p:spPr>
          <a:xfrm>
            <a:off x="3742332" y="707728"/>
            <a:ext cx="5699841" cy="578644"/>
          </a:xfrm>
          <a:prstGeom prst="rect">
            <a:avLst/>
          </a:prstGeom>
          <a:noFill/>
          <a:ln/>
        </p:spPr>
        <p:txBody>
          <a:bodyPr wrap="none" rtlCol="0" anchor="t"/>
          <a:lstStyle/>
          <a:p>
            <a:pPr>
              <a:lnSpc>
                <a:spcPts val="4556"/>
              </a:lnSpc>
            </a:pPr>
            <a:r>
              <a:rPr lang="en-US" sz="3645" b="1" dirty="0">
                <a:solidFill>
                  <a:schemeClr val="tx1"/>
                </a:solidFill>
                <a:latin typeface="Arial" panose="020B0604020202020204" pitchFamily="34" charset="0"/>
                <a:ea typeface="Barlow" pitchFamily="34" charset="-122"/>
                <a:cs typeface="Arial" panose="020B0604020202020204" pitchFamily="34" charset="0"/>
              </a:rPr>
              <a:t>Drought Resistant Crops</a:t>
            </a:r>
            <a:endParaRPr lang="en-US" sz="3645" dirty="0">
              <a:solidFill>
                <a:schemeClr val="tx1"/>
              </a:solidFill>
            </a:endParaRPr>
          </a:p>
        </p:txBody>
      </p:sp>
      <p:sp>
        <p:nvSpPr>
          <p:cNvPr id="5" name="Shape 2"/>
          <p:cNvSpPr/>
          <p:nvPr/>
        </p:nvSpPr>
        <p:spPr>
          <a:xfrm>
            <a:off x="3742333" y="1564084"/>
            <a:ext cx="3785096" cy="2644775"/>
          </a:xfrm>
          <a:prstGeom prst="roundRect">
            <a:avLst>
              <a:gd name="adj" fmla="val 3151"/>
            </a:avLst>
          </a:prstGeom>
          <a:solidFill>
            <a:srgbClr val="790709"/>
          </a:solidFill>
          <a:ln w="13811">
            <a:solidFill>
              <a:srgbClr val="91080B"/>
            </a:solidFill>
            <a:prstDash val="solid"/>
          </a:ln>
        </p:spPr>
        <p:txBody>
          <a:bodyPr/>
          <a:lstStyle/>
          <a:p>
            <a:endParaRPr lang="en-IN" sz="1167"/>
          </a:p>
        </p:txBody>
      </p:sp>
      <p:sp>
        <p:nvSpPr>
          <p:cNvPr id="6" name="Text 3"/>
          <p:cNvSpPr/>
          <p:nvPr/>
        </p:nvSpPr>
        <p:spPr>
          <a:xfrm>
            <a:off x="3938984" y="1760736"/>
            <a:ext cx="3391793" cy="578644"/>
          </a:xfrm>
          <a:prstGeom prst="rect">
            <a:avLst/>
          </a:prstGeom>
          <a:noFill/>
          <a:ln/>
        </p:spPr>
        <p:txBody>
          <a:bodyPr wrap="square" rtlCol="0" anchor="t"/>
          <a:lstStyle/>
          <a:p>
            <a:pPr>
              <a:lnSpc>
                <a:spcPts val="2278"/>
              </a:lnSpc>
            </a:pPr>
            <a:r>
              <a:rPr lang="en-US" sz="1822" b="1" dirty="0">
                <a:solidFill>
                  <a:srgbClr val="E5E0DF"/>
                </a:solidFill>
                <a:latin typeface="Arial" panose="020B0604020202020204" pitchFamily="34" charset="0"/>
                <a:ea typeface="Barlow" pitchFamily="34" charset="-122"/>
                <a:cs typeface="Arial" panose="020B0604020202020204" pitchFamily="34" charset="0"/>
              </a:rPr>
              <a:t>Enhancing Agricultural Resilience</a:t>
            </a:r>
            <a:endParaRPr lang="en-US" sz="1822" dirty="0"/>
          </a:p>
        </p:txBody>
      </p:sp>
      <p:sp>
        <p:nvSpPr>
          <p:cNvPr id="7" name="Text 4"/>
          <p:cNvSpPr/>
          <p:nvPr/>
        </p:nvSpPr>
        <p:spPr>
          <a:xfrm>
            <a:off x="3938984" y="2524522"/>
            <a:ext cx="3391793" cy="1480840"/>
          </a:xfrm>
          <a:prstGeom prst="rect">
            <a:avLst/>
          </a:prstGeom>
          <a:noFill/>
          <a:ln/>
        </p:spPr>
        <p:txBody>
          <a:bodyPr wrap="square" rtlCol="0" anchor="t"/>
          <a:lstStyle/>
          <a:p>
            <a:pPr>
              <a:lnSpc>
                <a:spcPts val="2332"/>
              </a:lnSpc>
            </a:pPr>
            <a:r>
              <a:rPr lang="en-US" sz="1458" dirty="0">
                <a:solidFill>
                  <a:srgbClr val="E5E0DF"/>
                </a:solidFill>
                <a:latin typeface="Arial" panose="020B0604020202020204" pitchFamily="34" charset="0"/>
                <a:ea typeface="Barlow" pitchFamily="34" charset="-122"/>
                <a:cs typeface="Arial" panose="020B0604020202020204" pitchFamily="34" charset="0"/>
              </a:rPr>
              <a:t>Boosting agricultural resilience involves adopting drought-resistant crops and smart irrigation to ensure consistent food production in the face of climate-related challenges.</a:t>
            </a:r>
            <a:endParaRPr lang="en-US" sz="1458" dirty="0"/>
          </a:p>
        </p:txBody>
      </p:sp>
      <p:sp>
        <p:nvSpPr>
          <p:cNvPr id="8" name="Shape 5"/>
          <p:cNvSpPr/>
          <p:nvPr/>
        </p:nvSpPr>
        <p:spPr>
          <a:xfrm>
            <a:off x="7712571" y="1564084"/>
            <a:ext cx="3785096" cy="2644775"/>
          </a:xfrm>
          <a:prstGeom prst="roundRect">
            <a:avLst>
              <a:gd name="adj" fmla="val 3151"/>
            </a:avLst>
          </a:prstGeom>
          <a:solidFill>
            <a:srgbClr val="790709"/>
          </a:solidFill>
          <a:ln w="13811">
            <a:solidFill>
              <a:srgbClr val="91080B"/>
            </a:solidFill>
            <a:prstDash val="solid"/>
          </a:ln>
        </p:spPr>
        <p:txBody>
          <a:bodyPr/>
          <a:lstStyle/>
          <a:p>
            <a:endParaRPr lang="en-IN" sz="1167"/>
          </a:p>
        </p:txBody>
      </p:sp>
      <p:sp>
        <p:nvSpPr>
          <p:cNvPr id="9" name="Text 6"/>
          <p:cNvSpPr/>
          <p:nvPr/>
        </p:nvSpPr>
        <p:spPr>
          <a:xfrm>
            <a:off x="7909223" y="1760736"/>
            <a:ext cx="2895600" cy="289322"/>
          </a:xfrm>
          <a:prstGeom prst="rect">
            <a:avLst/>
          </a:prstGeom>
          <a:noFill/>
          <a:ln/>
        </p:spPr>
        <p:txBody>
          <a:bodyPr wrap="none" rtlCol="0" anchor="t"/>
          <a:lstStyle/>
          <a:p>
            <a:pPr>
              <a:lnSpc>
                <a:spcPts val="2278"/>
              </a:lnSpc>
            </a:pPr>
            <a:r>
              <a:rPr lang="en-US" sz="1822" b="1" dirty="0">
                <a:solidFill>
                  <a:srgbClr val="E5E0DF"/>
                </a:solidFill>
                <a:latin typeface="Arial" panose="020B0604020202020204" pitchFamily="34" charset="0"/>
                <a:ea typeface="Barlow" pitchFamily="34" charset="-122"/>
                <a:cs typeface="Arial" panose="020B0604020202020204" pitchFamily="34" charset="0"/>
              </a:rPr>
              <a:t>Beyond Genetic Modification</a:t>
            </a:r>
            <a:endParaRPr lang="en-US" sz="1822" dirty="0"/>
          </a:p>
        </p:txBody>
      </p:sp>
      <p:sp>
        <p:nvSpPr>
          <p:cNvPr id="10" name="Text 7"/>
          <p:cNvSpPr/>
          <p:nvPr/>
        </p:nvSpPr>
        <p:spPr>
          <a:xfrm>
            <a:off x="7909223" y="2235200"/>
            <a:ext cx="3391793" cy="1777008"/>
          </a:xfrm>
          <a:prstGeom prst="rect">
            <a:avLst/>
          </a:prstGeom>
          <a:noFill/>
          <a:ln/>
        </p:spPr>
        <p:txBody>
          <a:bodyPr wrap="square" rtlCol="0" anchor="t"/>
          <a:lstStyle/>
          <a:p>
            <a:pPr>
              <a:lnSpc>
                <a:spcPts val="2332"/>
              </a:lnSpc>
            </a:pPr>
            <a:r>
              <a:rPr lang="en-US" sz="1458" dirty="0">
                <a:solidFill>
                  <a:srgbClr val="E5E0DF"/>
                </a:solidFill>
                <a:latin typeface="Arial" panose="020B0604020202020204" pitchFamily="34" charset="0"/>
                <a:ea typeface="Barlow" pitchFamily="34" charset="-122"/>
                <a:cs typeface="Arial" panose="020B0604020202020204" pitchFamily="34" charset="0"/>
              </a:rPr>
              <a:t>Beyond Genetic Modification explores innovative agricultural practices, such as precision farming and sustainable crop management, to enhance crop resilience without relying solely on genetic modifications.</a:t>
            </a:r>
            <a:endParaRPr lang="en-US" sz="1458" dirty="0"/>
          </a:p>
        </p:txBody>
      </p:sp>
      <p:sp>
        <p:nvSpPr>
          <p:cNvPr id="11" name="Shape 8"/>
          <p:cNvSpPr/>
          <p:nvPr/>
        </p:nvSpPr>
        <p:spPr>
          <a:xfrm>
            <a:off x="3742333" y="4394002"/>
            <a:ext cx="7755334" cy="1756271"/>
          </a:xfrm>
          <a:prstGeom prst="roundRect">
            <a:avLst>
              <a:gd name="adj" fmla="val 4744"/>
            </a:avLst>
          </a:prstGeom>
          <a:solidFill>
            <a:srgbClr val="790709"/>
          </a:solidFill>
          <a:ln w="13811">
            <a:solidFill>
              <a:srgbClr val="91080B"/>
            </a:solidFill>
            <a:prstDash val="solid"/>
          </a:ln>
        </p:spPr>
        <p:txBody>
          <a:bodyPr/>
          <a:lstStyle/>
          <a:p>
            <a:endParaRPr lang="en-IN" sz="1167"/>
          </a:p>
        </p:txBody>
      </p:sp>
      <p:sp>
        <p:nvSpPr>
          <p:cNvPr id="12" name="Text 9"/>
          <p:cNvSpPr/>
          <p:nvPr/>
        </p:nvSpPr>
        <p:spPr>
          <a:xfrm>
            <a:off x="3938984" y="4590653"/>
            <a:ext cx="2368550" cy="289322"/>
          </a:xfrm>
          <a:prstGeom prst="rect">
            <a:avLst/>
          </a:prstGeom>
          <a:noFill/>
          <a:ln/>
        </p:spPr>
        <p:txBody>
          <a:bodyPr wrap="none" rtlCol="0" anchor="t"/>
          <a:lstStyle/>
          <a:p>
            <a:pPr>
              <a:lnSpc>
                <a:spcPts val="2278"/>
              </a:lnSpc>
            </a:pPr>
            <a:r>
              <a:rPr lang="en-US" sz="1822" b="1" dirty="0">
                <a:solidFill>
                  <a:srgbClr val="E5E0DF"/>
                </a:solidFill>
                <a:latin typeface="Arial" panose="020B0604020202020204" pitchFamily="34" charset="0"/>
                <a:ea typeface="Barlow" pitchFamily="34" charset="-122"/>
                <a:cs typeface="Arial" panose="020B0604020202020204" pitchFamily="34" charset="0"/>
              </a:rPr>
              <a:t>Millets - The Superfood</a:t>
            </a:r>
            <a:endParaRPr lang="en-US" sz="1822" dirty="0"/>
          </a:p>
        </p:txBody>
      </p:sp>
      <p:sp>
        <p:nvSpPr>
          <p:cNvPr id="13" name="Text 10"/>
          <p:cNvSpPr/>
          <p:nvPr/>
        </p:nvSpPr>
        <p:spPr>
          <a:xfrm>
            <a:off x="3938984" y="5065118"/>
            <a:ext cx="7362032" cy="888504"/>
          </a:xfrm>
          <a:prstGeom prst="rect">
            <a:avLst/>
          </a:prstGeom>
          <a:noFill/>
          <a:ln/>
        </p:spPr>
        <p:txBody>
          <a:bodyPr wrap="square" rtlCol="0" anchor="t"/>
          <a:lstStyle/>
          <a:p>
            <a:pPr>
              <a:lnSpc>
                <a:spcPts val="2332"/>
              </a:lnSpc>
            </a:pPr>
            <a:r>
              <a:rPr lang="en-US" sz="1458" dirty="0">
                <a:solidFill>
                  <a:srgbClr val="E5E0DF"/>
                </a:solidFill>
                <a:latin typeface="Arial" panose="020B0604020202020204" pitchFamily="34" charset="0"/>
                <a:ea typeface="Barlow" pitchFamily="34" charset="-122"/>
                <a:cs typeface="Arial" panose="020B0604020202020204" pitchFamily="34" charset="0"/>
              </a:rPr>
              <a:t>Rich in nutrients, they thrive with minimal water requirements. Millets not only nourish but also offer a sustainable solution to drought-related challenges. As water-efficient crops, they empower regions to adapt to water scarcity effectively</a:t>
            </a:r>
            <a:endParaRPr lang="en-US" sz="1458" dirty="0"/>
          </a:p>
        </p:txBody>
      </p:sp>
      <p:pic>
        <p:nvPicPr>
          <p:cNvPr id="14" name="Image 1" descr="preencoded.png"/>
          <p:cNvPicPr>
            <a:picLocks noChangeAspect="1"/>
          </p:cNvPicPr>
          <p:nvPr/>
        </p:nvPicPr>
        <p:blipFill>
          <a:blip r:embed="rId5"/>
          <a:stretch>
            <a:fillRect/>
          </a:stretch>
        </p:blipFill>
        <p:spPr>
          <a:xfrm>
            <a:off x="0" y="0"/>
            <a:ext cx="3159760" cy="6858000"/>
          </a:xfrm>
          <a:prstGeom prst="rect">
            <a:avLst/>
          </a:prstGeom>
        </p:spPr>
      </p:pic>
      <p:pic>
        <p:nvPicPr>
          <p:cNvPr id="15" name="Picture 14">
            <a:extLst>
              <a:ext uri="{FF2B5EF4-FFF2-40B4-BE49-F238E27FC236}">
                <a16:creationId xmlns:a16="http://schemas.microsoft.com/office/drawing/2014/main" id="{8912E87F-C369-E04E-E2C5-4ECFB03AAA87}"/>
              </a:ext>
            </a:extLst>
          </p:cNvPr>
          <p:cNvPicPr>
            <a:picLocks noChangeAspect="1"/>
          </p:cNvPicPr>
          <p:nvPr/>
        </p:nvPicPr>
        <p:blipFill>
          <a:blip r:embed="rId6"/>
          <a:stretch>
            <a:fillRect/>
          </a:stretch>
        </p:blipFill>
        <p:spPr>
          <a:xfrm>
            <a:off x="1" y="0"/>
            <a:ext cx="2137147" cy="535682"/>
          </a:xfrm>
          <a:prstGeom prst="rect">
            <a:avLst/>
          </a:prstGeom>
        </p:spPr>
      </p:pic>
    </p:spTree>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sp>
        <p:nvSpPr>
          <p:cNvPr id="3" name="Shape 0"/>
          <p:cNvSpPr/>
          <p:nvPr/>
        </p:nvSpPr>
        <p:spPr>
          <a:xfrm>
            <a:off x="0" y="0"/>
            <a:ext cx="12192000" cy="6858000"/>
          </a:xfrm>
          <a:prstGeom prst="rect">
            <a:avLst/>
          </a:prstGeom>
          <a:blipFill>
            <a:blip r:embed="rId4"/>
            <a:stretch>
              <a:fillRect/>
            </a:stretch>
          </a:blipFill>
          <a:ln w="10001">
            <a:solidFill>
              <a:srgbClr val="FFFFFF">
                <a:alpha val="16000"/>
              </a:srgbClr>
            </a:solidFill>
            <a:prstDash val="solid"/>
          </a:ln>
        </p:spPr>
        <p:txBody>
          <a:bodyPr/>
          <a:lstStyle/>
          <a:p>
            <a:endParaRPr lang="en-IN" sz="1167" dirty="0"/>
          </a:p>
        </p:txBody>
      </p:sp>
      <p:sp>
        <p:nvSpPr>
          <p:cNvPr id="4" name="Text 1"/>
          <p:cNvSpPr/>
          <p:nvPr/>
        </p:nvSpPr>
        <p:spPr>
          <a:xfrm>
            <a:off x="2635249" y="368796"/>
            <a:ext cx="5643563" cy="419199"/>
          </a:xfrm>
          <a:prstGeom prst="rect">
            <a:avLst/>
          </a:prstGeom>
          <a:noFill/>
          <a:ln/>
        </p:spPr>
        <p:txBody>
          <a:bodyPr wrap="none" rtlCol="0" anchor="t"/>
          <a:lstStyle/>
          <a:p>
            <a:pPr algn="ctr">
              <a:lnSpc>
                <a:spcPts val="3300"/>
              </a:lnSpc>
            </a:pPr>
            <a:r>
              <a:rPr lang="en-US" sz="2640" b="1" dirty="0">
                <a:solidFill>
                  <a:schemeClr val="accent5">
                    <a:lumMod val="50000"/>
                  </a:schemeClr>
                </a:solidFill>
                <a:latin typeface="Arial" panose="020B0604020202020204" pitchFamily="34" charset="0"/>
                <a:ea typeface="Barlow" pitchFamily="34" charset="-122"/>
                <a:cs typeface="Arial" panose="020B0604020202020204" pitchFamily="34" charset="0"/>
              </a:rPr>
              <a:t>Blockchain Water Trading</a:t>
            </a:r>
            <a:endParaRPr lang="en-US" sz="2640" dirty="0">
              <a:solidFill>
                <a:schemeClr val="accent5">
                  <a:lumMod val="50000"/>
                </a:schemeClr>
              </a:solidFill>
            </a:endParaRPr>
          </a:p>
        </p:txBody>
      </p:sp>
      <p:pic>
        <p:nvPicPr>
          <p:cNvPr id="5" name="Image 1" descr="preencoded.png"/>
          <p:cNvPicPr>
            <a:picLocks noChangeAspect="1"/>
          </p:cNvPicPr>
          <p:nvPr/>
        </p:nvPicPr>
        <p:blipFill>
          <a:blip r:embed="rId5"/>
          <a:stretch>
            <a:fillRect/>
          </a:stretch>
        </p:blipFill>
        <p:spPr>
          <a:xfrm>
            <a:off x="2635250" y="1056183"/>
            <a:ext cx="1753593" cy="1083767"/>
          </a:xfrm>
          <a:prstGeom prst="rect">
            <a:avLst/>
          </a:prstGeom>
        </p:spPr>
      </p:pic>
      <p:sp>
        <p:nvSpPr>
          <p:cNvPr id="6" name="Text 2"/>
          <p:cNvSpPr/>
          <p:nvPr/>
        </p:nvSpPr>
        <p:spPr>
          <a:xfrm>
            <a:off x="2635250" y="2307531"/>
            <a:ext cx="1745756" cy="419100"/>
          </a:xfrm>
          <a:prstGeom prst="rect">
            <a:avLst/>
          </a:prstGeom>
          <a:noFill/>
          <a:ln/>
        </p:spPr>
        <p:txBody>
          <a:bodyPr wrap="square" rtlCol="0" anchor="t"/>
          <a:lstStyle/>
          <a:p>
            <a:pPr>
              <a:lnSpc>
                <a:spcPts val="1650"/>
              </a:lnSpc>
            </a:pPr>
            <a:r>
              <a:rPr lang="en-US" sz="1320" b="1" dirty="0">
                <a:solidFill>
                  <a:srgbClr val="FFFFFF"/>
                </a:solidFill>
                <a:latin typeface="Arial" panose="020B0604020202020204" pitchFamily="34" charset="0"/>
                <a:ea typeface="Barlow" pitchFamily="34" charset="-122"/>
                <a:cs typeface="Arial" panose="020B0604020202020204" pitchFamily="34" charset="0"/>
              </a:rPr>
              <a:t>Transparent and Efficient</a:t>
            </a:r>
            <a:endParaRPr lang="en-US" sz="1320" dirty="0"/>
          </a:p>
        </p:txBody>
      </p:sp>
      <p:sp>
        <p:nvSpPr>
          <p:cNvPr id="7" name="Text 3"/>
          <p:cNvSpPr/>
          <p:nvPr/>
        </p:nvSpPr>
        <p:spPr>
          <a:xfrm>
            <a:off x="2473693" y="2877444"/>
            <a:ext cx="2544395" cy="1130994"/>
          </a:xfrm>
          <a:prstGeom prst="rect">
            <a:avLst/>
          </a:prstGeom>
          <a:noFill/>
          <a:ln/>
        </p:spPr>
        <p:txBody>
          <a:bodyPr wrap="square" rtlCol="0" anchor="t"/>
          <a:lstStyle/>
          <a:p>
            <a:pPr marL="228600" indent="-228600">
              <a:lnSpc>
                <a:spcPts val="1690"/>
              </a:lnSpc>
              <a:buSzPct val="100000"/>
              <a:buFont typeface="Arial" panose="020B0604020202020204" pitchFamily="34" charset="0"/>
              <a:buChar char="•"/>
            </a:pPr>
            <a:r>
              <a:rPr lang="en-US" sz="1056" b="1" dirty="0">
                <a:solidFill>
                  <a:schemeClr val="tx1"/>
                </a:solidFill>
                <a:latin typeface="Arial" panose="020B0604020202020204" pitchFamily="34" charset="0"/>
                <a:ea typeface="Barlow" pitchFamily="34" charset="-122"/>
                <a:cs typeface="Arial" panose="020B0604020202020204" pitchFamily="34" charset="0"/>
              </a:rPr>
              <a:t>Data Accessibility:</a:t>
            </a:r>
            <a:r>
              <a:rPr lang="en-US" sz="1056" dirty="0">
                <a:solidFill>
                  <a:schemeClr val="tx1"/>
                </a:solidFill>
                <a:latin typeface="Arial" panose="020B0604020202020204" pitchFamily="34" charset="0"/>
                <a:ea typeface="Barlow" pitchFamily="34" charset="-122"/>
                <a:cs typeface="Arial" panose="020B0604020202020204" pitchFamily="34" charset="0"/>
              </a:rPr>
              <a:t> Digital systems make data on water rights, transactions, and usage readily accessible to all authorized parties, fostering transparency.</a:t>
            </a:r>
            <a:endParaRPr lang="en-US" sz="1056" dirty="0">
              <a:solidFill>
                <a:schemeClr val="tx1"/>
              </a:solidFill>
            </a:endParaRPr>
          </a:p>
        </p:txBody>
      </p:sp>
      <p:sp>
        <p:nvSpPr>
          <p:cNvPr id="8" name="Text 4"/>
          <p:cNvSpPr/>
          <p:nvPr/>
        </p:nvSpPr>
        <p:spPr>
          <a:xfrm>
            <a:off x="2635249" y="4312643"/>
            <a:ext cx="2071689" cy="1842590"/>
          </a:xfrm>
          <a:prstGeom prst="rect">
            <a:avLst/>
          </a:prstGeom>
          <a:noFill/>
          <a:ln/>
        </p:spPr>
        <p:txBody>
          <a:bodyPr wrap="square" rtlCol="0" anchor="t"/>
          <a:lstStyle/>
          <a:p>
            <a:pPr marL="285739" indent="-285739">
              <a:lnSpc>
                <a:spcPts val="1690"/>
              </a:lnSpc>
              <a:buSzPct val="100000"/>
              <a:buFont typeface="Arial" panose="020B0604020202020204" pitchFamily="34" charset="0"/>
              <a:buChar char="•"/>
            </a:pPr>
            <a:r>
              <a:rPr lang="en-US" sz="1056" b="1" dirty="0">
                <a:solidFill>
                  <a:schemeClr val="tx1"/>
                </a:solidFill>
                <a:latin typeface="Arial" panose="020B0604020202020204" pitchFamily="34" charset="0"/>
                <a:ea typeface="Barlow" pitchFamily="34" charset="-122"/>
                <a:cs typeface="Arial" panose="020B0604020202020204" pitchFamily="34" charset="0"/>
              </a:rPr>
              <a:t>Streamlined Transactions:</a:t>
            </a:r>
            <a:r>
              <a:rPr lang="en-US" sz="1056" dirty="0">
                <a:solidFill>
                  <a:schemeClr val="tx1"/>
                </a:solidFill>
                <a:latin typeface="Arial" panose="020B0604020202020204" pitchFamily="34" charset="0"/>
                <a:ea typeface="Barlow" pitchFamily="34" charset="-122"/>
                <a:cs typeface="Arial" panose="020B0604020202020204" pitchFamily="34" charset="0"/>
              </a:rPr>
              <a:t> Through smart contracts, water trading becomes swift and automated, reducing bureaucracy and enhancing efficiency.</a:t>
            </a:r>
            <a:endParaRPr lang="en-US" sz="1056" dirty="0">
              <a:solidFill>
                <a:schemeClr val="tx1"/>
              </a:solidFill>
            </a:endParaRPr>
          </a:p>
        </p:txBody>
      </p:sp>
      <p:sp>
        <p:nvSpPr>
          <p:cNvPr id="9" name="Text 5"/>
          <p:cNvSpPr/>
          <p:nvPr/>
        </p:nvSpPr>
        <p:spPr>
          <a:xfrm>
            <a:off x="3264495" y="6056213"/>
            <a:ext cx="1753593" cy="214610"/>
          </a:xfrm>
          <a:prstGeom prst="rect">
            <a:avLst/>
          </a:prstGeom>
          <a:noFill/>
          <a:ln/>
        </p:spPr>
        <p:txBody>
          <a:bodyPr wrap="none" rtlCol="0" anchor="t"/>
          <a:lstStyle/>
          <a:p>
            <a:pPr>
              <a:lnSpc>
                <a:spcPts val="1690"/>
              </a:lnSpc>
            </a:pPr>
            <a:endParaRPr lang="en-US" sz="1056" dirty="0"/>
          </a:p>
        </p:txBody>
      </p:sp>
      <p:pic>
        <p:nvPicPr>
          <p:cNvPr id="10" name="Image 2" descr="preencoded.png"/>
          <p:cNvPicPr>
            <a:picLocks noChangeAspect="1"/>
          </p:cNvPicPr>
          <p:nvPr/>
        </p:nvPicPr>
        <p:blipFill>
          <a:blip r:embed="rId6"/>
          <a:stretch>
            <a:fillRect/>
          </a:stretch>
        </p:blipFill>
        <p:spPr>
          <a:xfrm>
            <a:off x="4881563" y="1056183"/>
            <a:ext cx="1873250" cy="1083767"/>
          </a:xfrm>
          <a:prstGeom prst="rect">
            <a:avLst/>
          </a:prstGeom>
        </p:spPr>
      </p:pic>
      <p:sp>
        <p:nvSpPr>
          <p:cNvPr id="11" name="Text 6"/>
          <p:cNvSpPr/>
          <p:nvPr/>
        </p:nvSpPr>
        <p:spPr>
          <a:xfrm>
            <a:off x="4800105" y="2307530"/>
            <a:ext cx="1954708" cy="306785"/>
          </a:xfrm>
          <a:prstGeom prst="rect">
            <a:avLst/>
          </a:prstGeom>
          <a:noFill/>
          <a:ln/>
        </p:spPr>
        <p:txBody>
          <a:bodyPr wrap="none" rtlCol="0" anchor="t"/>
          <a:lstStyle/>
          <a:p>
            <a:pPr>
              <a:lnSpc>
                <a:spcPts val="1650"/>
              </a:lnSpc>
            </a:pPr>
            <a:r>
              <a:rPr lang="en-US" sz="1320" b="1" dirty="0">
                <a:solidFill>
                  <a:srgbClr val="FFFFFF"/>
                </a:solidFill>
                <a:latin typeface="Arial" panose="020B0604020202020204" pitchFamily="34" charset="0"/>
                <a:ea typeface="Barlow" pitchFamily="34" charset="-122"/>
                <a:cs typeface="Arial" panose="020B0604020202020204" pitchFamily="34" charset="0"/>
              </a:rPr>
              <a:t>Digital Water Rights</a:t>
            </a:r>
            <a:endParaRPr lang="en-US" sz="1320" dirty="0"/>
          </a:p>
        </p:txBody>
      </p:sp>
      <p:sp>
        <p:nvSpPr>
          <p:cNvPr id="12" name="Text 7"/>
          <p:cNvSpPr/>
          <p:nvPr/>
        </p:nvSpPr>
        <p:spPr>
          <a:xfrm>
            <a:off x="4800106" y="2667893"/>
            <a:ext cx="2373808" cy="1603671"/>
          </a:xfrm>
          <a:prstGeom prst="rect">
            <a:avLst/>
          </a:prstGeom>
          <a:noFill/>
          <a:ln/>
        </p:spPr>
        <p:txBody>
          <a:bodyPr wrap="square" rtlCol="0" anchor="t"/>
          <a:lstStyle/>
          <a:p>
            <a:pPr marL="285739" indent="-285739">
              <a:lnSpc>
                <a:spcPts val="1690"/>
              </a:lnSpc>
              <a:buSzPct val="100000"/>
              <a:buFont typeface="Arial" panose="020B0604020202020204" pitchFamily="34" charset="0"/>
              <a:buChar char="•"/>
            </a:pPr>
            <a:r>
              <a:rPr lang="en-US" sz="1056" b="1" dirty="0">
                <a:solidFill>
                  <a:schemeClr val="tx1"/>
                </a:solidFill>
                <a:latin typeface="Arial" panose="020B0604020202020204" pitchFamily="34" charset="0"/>
                <a:ea typeface="Barlow" pitchFamily="34" charset="-122"/>
                <a:cs typeface="Arial" panose="020B0604020202020204" pitchFamily="34" charset="0"/>
              </a:rPr>
              <a:t>Efficient Record Keeping:</a:t>
            </a:r>
            <a:r>
              <a:rPr lang="en-US" sz="1056" dirty="0">
                <a:solidFill>
                  <a:schemeClr val="tx1"/>
                </a:solidFill>
                <a:latin typeface="Arial" panose="020B0604020202020204" pitchFamily="34" charset="0"/>
                <a:ea typeface="Barlow" pitchFamily="34" charset="-122"/>
                <a:cs typeface="Arial" panose="020B0604020202020204" pitchFamily="34" charset="0"/>
              </a:rPr>
              <a:t> Digital systems provide a streamlined and accurate way to record water rights, reducing paperwork and human error.</a:t>
            </a:r>
            <a:endParaRPr lang="en-US" sz="1056" dirty="0">
              <a:solidFill>
                <a:schemeClr val="tx1"/>
              </a:solidFill>
            </a:endParaRPr>
          </a:p>
        </p:txBody>
      </p:sp>
      <p:sp>
        <p:nvSpPr>
          <p:cNvPr id="13" name="Text 8"/>
          <p:cNvSpPr/>
          <p:nvPr/>
        </p:nvSpPr>
        <p:spPr>
          <a:xfrm>
            <a:off x="5034013" y="4292599"/>
            <a:ext cx="1938784" cy="2024363"/>
          </a:xfrm>
          <a:prstGeom prst="rect">
            <a:avLst/>
          </a:prstGeom>
          <a:noFill/>
          <a:ln/>
        </p:spPr>
        <p:txBody>
          <a:bodyPr wrap="square" rtlCol="0" anchor="t"/>
          <a:lstStyle/>
          <a:p>
            <a:pPr marL="285739" indent="-285739">
              <a:lnSpc>
                <a:spcPts val="1690"/>
              </a:lnSpc>
              <a:buSzPct val="100000"/>
              <a:buFont typeface="Arial" panose="020B0604020202020204" pitchFamily="34" charset="0"/>
              <a:buChar char="•"/>
            </a:pPr>
            <a:r>
              <a:rPr lang="en-US" sz="1056" b="1" dirty="0">
                <a:solidFill>
                  <a:schemeClr val="tx1"/>
                </a:solidFill>
                <a:latin typeface="Arial" panose="020B0604020202020204" pitchFamily="34" charset="0"/>
                <a:ea typeface="Barlow" pitchFamily="34" charset="-122"/>
                <a:cs typeface="Arial" panose="020B0604020202020204" pitchFamily="34" charset="0"/>
              </a:rPr>
              <a:t>Transparency &amp; Accountability:</a:t>
            </a:r>
            <a:r>
              <a:rPr lang="en-US" sz="1056" dirty="0">
                <a:solidFill>
                  <a:schemeClr val="tx1"/>
                </a:solidFill>
                <a:latin typeface="Arial" panose="020B0604020202020204" pitchFamily="34" charset="0"/>
                <a:ea typeface="Barlow" pitchFamily="34" charset="-122"/>
                <a:cs typeface="Arial" panose="020B0604020202020204" pitchFamily="34" charset="0"/>
              </a:rPr>
              <a:t> Digital records create transparency by making water rights and transactions visible to all stakeholders, promoting fair and accountable water management.</a:t>
            </a:r>
            <a:endParaRPr lang="en-US" sz="1056" dirty="0">
              <a:solidFill>
                <a:schemeClr val="tx1"/>
              </a:solidFill>
            </a:endParaRPr>
          </a:p>
        </p:txBody>
      </p:sp>
      <p:sp>
        <p:nvSpPr>
          <p:cNvPr id="14" name="Text 9"/>
          <p:cNvSpPr/>
          <p:nvPr/>
        </p:nvSpPr>
        <p:spPr>
          <a:xfrm>
            <a:off x="5219204" y="6275883"/>
            <a:ext cx="1753593" cy="214610"/>
          </a:xfrm>
          <a:prstGeom prst="rect">
            <a:avLst/>
          </a:prstGeom>
          <a:noFill/>
          <a:ln/>
        </p:spPr>
        <p:txBody>
          <a:bodyPr wrap="none" rtlCol="0" anchor="t"/>
          <a:lstStyle/>
          <a:p>
            <a:pPr>
              <a:lnSpc>
                <a:spcPts val="1690"/>
              </a:lnSpc>
            </a:pPr>
            <a:endParaRPr lang="en-US" sz="1056" dirty="0"/>
          </a:p>
        </p:txBody>
      </p:sp>
      <p:pic>
        <p:nvPicPr>
          <p:cNvPr id="15" name="Image 3" descr="preencoded.png"/>
          <p:cNvPicPr>
            <a:picLocks noChangeAspect="1"/>
          </p:cNvPicPr>
          <p:nvPr/>
        </p:nvPicPr>
        <p:blipFill>
          <a:blip r:embed="rId7"/>
          <a:stretch>
            <a:fillRect/>
          </a:stretch>
        </p:blipFill>
        <p:spPr>
          <a:xfrm>
            <a:off x="7173913" y="1056183"/>
            <a:ext cx="1753593" cy="1083767"/>
          </a:xfrm>
          <a:prstGeom prst="rect">
            <a:avLst/>
          </a:prstGeom>
        </p:spPr>
      </p:pic>
      <p:sp>
        <p:nvSpPr>
          <p:cNvPr id="16" name="Text 10"/>
          <p:cNvSpPr/>
          <p:nvPr/>
        </p:nvSpPr>
        <p:spPr>
          <a:xfrm>
            <a:off x="7173913" y="2307531"/>
            <a:ext cx="1341239" cy="209550"/>
          </a:xfrm>
          <a:prstGeom prst="rect">
            <a:avLst/>
          </a:prstGeom>
          <a:noFill/>
          <a:ln/>
        </p:spPr>
        <p:txBody>
          <a:bodyPr wrap="none" rtlCol="0" anchor="t"/>
          <a:lstStyle/>
          <a:p>
            <a:pPr>
              <a:lnSpc>
                <a:spcPts val="1650"/>
              </a:lnSpc>
            </a:pPr>
            <a:r>
              <a:rPr lang="en-US" sz="1320" b="1" dirty="0">
                <a:solidFill>
                  <a:srgbClr val="FFFFFF"/>
                </a:solidFill>
                <a:latin typeface="Arial" panose="020B0604020202020204" pitchFamily="34" charset="0"/>
                <a:ea typeface="Barlow" pitchFamily="34" charset="-122"/>
                <a:cs typeface="Arial" panose="020B0604020202020204" pitchFamily="34" charset="0"/>
              </a:rPr>
              <a:t>Smart Contracts</a:t>
            </a:r>
            <a:endParaRPr lang="en-US" sz="1320" dirty="0"/>
          </a:p>
        </p:txBody>
      </p:sp>
      <p:sp>
        <p:nvSpPr>
          <p:cNvPr id="17" name="Text 11"/>
          <p:cNvSpPr/>
          <p:nvPr/>
        </p:nvSpPr>
        <p:spPr>
          <a:xfrm>
            <a:off x="6897688" y="2667893"/>
            <a:ext cx="2029817" cy="3607990"/>
          </a:xfrm>
          <a:prstGeom prst="rect">
            <a:avLst/>
          </a:prstGeom>
          <a:noFill/>
          <a:ln/>
        </p:spPr>
        <p:txBody>
          <a:bodyPr wrap="square" rtlCol="0" anchor="t"/>
          <a:lstStyle/>
          <a:p>
            <a:pPr marL="285739" indent="-285739">
              <a:lnSpc>
                <a:spcPts val="1690"/>
              </a:lnSpc>
              <a:buSzPct val="100000"/>
              <a:buFont typeface="Arial" panose="020B0604020202020204" pitchFamily="34" charset="0"/>
              <a:buChar char="•"/>
            </a:pPr>
            <a:r>
              <a:rPr lang="en-US" sz="1056" b="1" dirty="0">
                <a:solidFill>
                  <a:schemeClr val="tx1"/>
                </a:solidFill>
                <a:latin typeface="Arial" panose="020B0604020202020204" pitchFamily="34" charset="0"/>
                <a:ea typeface="Barlow" pitchFamily="34" charset="-122"/>
                <a:cs typeface="Arial" panose="020B0604020202020204" pitchFamily="34" charset="0"/>
              </a:rPr>
              <a:t>Transformation:</a:t>
            </a:r>
            <a:r>
              <a:rPr lang="en-US" sz="1056" dirty="0">
                <a:solidFill>
                  <a:schemeClr val="tx1"/>
                </a:solidFill>
                <a:latin typeface="Arial" panose="020B0604020202020204" pitchFamily="34" charset="0"/>
                <a:ea typeface="Barlow" pitchFamily="34" charset="-122"/>
                <a:cs typeface="Arial" panose="020B0604020202020204" pitchFamily="34" charset="0"/>
              </a:rPr>
              <a:t> Water rights and agreements become smart contracts on the blockchain.</a:t>
            </a:r>
            <a:endParaRPr lang="en-US" sz="1056" dirty="0">
              <a:solidFill>
                <a:schemeClr val="tx1"/>
              </a:solidFill>
            </a:endParaRPr>
          </a:p>
        </p:txBody>
      </p:sp>
      <p:sp>
        <p:nvSpPr>
          <p:cNvPr id="18" name="Text 12"/>
          <p:cNvSpPr/>
          <p:nvPr/>
        </p:nvSpPr>
        <p:spPr>
          <a:xfrm>
            <a:off x="6972797" y="3677147"/>
            <a:ext cx="1954708" cy="675250"/>
          </a:xfrm>
          <a:prstGeom prst="rect">
            <a:avLst/>
          </a:prstGeom>
          <a:noFill/>
          <a:ln/>
        </p:spPr>
        <p:txBody>
          <a:bodyPr wrap="square" rtlCol="0" anchor="t"/>
          <a:lstStyle/>
          <a:p>
            <a:pPr marL="285739" indent="-285739">
              <a:lnSpc>
                <a:spcPts val="1690"/>
              </a:lnSpc>
              <a:buSzPct val="100000"/>
              <a:buFont typeface="Arial" panose="020B0604020202020204" pitchFamily="34" charset="0"/>
              <a:buChar char="•"/>
            </a:pPr>
            <a:r>
              <a:rPr lang="en-US" sz="1056" b="1" dirty="0">
                <a:solidFill>
                  <a:schemeClr val="tx1"/>
                </a:solidFill>
                <a:latin typeface="Arial" panose="020B0604020202020204" pitchFamily="34" charset="0"/>
                <a:ea typeface="Barlow" pitchFamily="34" charset="-122"/>
                <a:cs typeface="Arial" panose="020B0604020202020204" pitchFamily="34" charset="0"/>
              </a:rPr>
              <a:t>Decentralization:</a:t>
            </a:r>
            <a:r>
              <a:rPr lang="en-US" sz="1056" dirty="0">
                <a:solidFill>
                  <a:schemeClr val="tx1"/>
                </a:solidFill>
                <a:latin typeface="Arial" panose="020B0604020202020204" pitchFamily="34" charset="0"/>
                <a:ea typeface="Barlow" pitchFamily="34" charset="-122"/>
                <a:cs typeface="Arial" panose="020B0604020202020204" pitchFamily="34" charset="0"/>
              </a:rPr>
              <a:t> No central authority reduces the risk of manipulation.</a:t>
            </a:r>
            <a:endParaRPr lang="en-US" sz="1056" dirty="0">
              <a:solidFill>
                <a:schemeClr val="tx1"/>
              </a:solidFill>
            </a:endParaRPr>
          </a:p>
        </p:txBody>
      </p:sp>
      <p:sp>
        <p:nvSpPr>
          <p:cNvPr id="19" name="Text 13"/>
          <p:cNvSpPr/>
          <p:nvPr/>
        </p:nvSpPr>
        <p:spPr>
          <a:xfrm>
            <a:off x="6972797" y="4503209"/>
            <a:ext cx="1954708" cy="1883833"/>
          </a:xfrm>
          <a:prstGeom prst="rect">
            <a:avLst/>
          </a:prstGeom>
          <a:noFill/>
          <a:ln/>
        </p:spPr>
        <p:txBody>
          <a:bodyPr wrap="square" rtlCol="0" anchor="t"/>
          <a:lstStyle/>
          <a:p>
            <a:pPr marL="285739" indent="-285739">
              <a:lnSpc>
                <a:spcPts val="1690"/>
              </a:lnSpc>
              <a:buSzPct val="100000"/>
              <a:buFont typeface="Arial" panose="020B0604020202020204" pitchFamily="34" charset="0"/>
              <a:buChar char="•"/>
            </a:pPr>
            <a:r>
              <a:rPr lang="en-US" sz="1056" b="1" dirty="0">
                <a:solidFill>
                  <a:schemeClr val="tx1"/>
                </a:solidFill>
                <a:latin typeface="Arial" panose="020B0604020202020204" pitchFamily="34" charset="0"/>
                <a:ea typeface="Barlow" pitchFamily="34" charset="-122"/>
                <a:cs typeface="Arial" panose="020B0604020202020204" pitchFamily="34" charset="0"/>
              </a:rPr>
              <a:t>Cost Reduction:</a:t>
            </a:r>
            <a:r>
              <a:rPr lang="en-US" sz="1056" dirty="0">
                <a:solidFill>
                  <a:schemeClr val="tx1"/>
                </a:solidFill>
                <a:latin typeface="Arial" panose="020B0604020202020204" pitchFamily="34" charset="0"/>
                <a:ea typeface="Barlow" pitchFamily="34" charset="-122"/>
                <a:cs typeface="Arial" panose="020B0604020202020204" pitchFamily="34" charset="0"/>
              </a:rPr>
              <a:t> By eliminating intermediaries, smart contracts reduce transaction costs, making water trading more cost-effective for all parties involved.</a:t>
            </a:r>
            <a:endParaRPr lang="en-US" sz="1056" dirty="0">
              <a:solidFill>
                <a:schemeClr val="tx1"/>
              </a:solidFill>
            </a:endParaRPr>
          </a:p>
        </p:txBody>
      </p:sp>
    </p:spTree>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sp>
        <p:nvSpPr>
          <p:cNvPr id="3" name="Shape 0"/>
          <p:cNvSpPr/>
          <p:nvPr/>
        </p:nvSpPr>
        <p:spPr>
          <a:xfrm>
            <a:off x="0" y="-970"/>
            <a:ext cx="12192000" cy="6858970"/>
          </a:xfrm>
          <a:prstGeom prst="rect">
            <a:avLst/>
          </a:prstGeom>
          <a:blipFill>
            <a:blip r:embed="rId4"/>
            <a:stretch>
              <a:fillRect/>
            </a:stretch>
          </a:blipFill>
          <a:ln w="10239">
            <a:solidFill>
              <a:srgbClr val="FFFFFF">
                <a:alpha val="16000"/>
              </a:srgbClr>
            </a:solidFill>
            <a:prstDash val="solid"/>
          </a:ln>
        </p:spPr>
        <p:txBody>
          <a:bodyPr/>
          <a:lstStyle/>
          <a:p>
            <a:endParaRPr lang="en-IN" sz="1167" dirty="0"/>
          </a:p>
        </p:txBody>
      </p:sp>
      <p:sp>
        <p:nvSpPr>
          <p:cNvPr id="4" name="Text 1"/>
          <p:cNvSpPr/>
          <p:nvPr/>
        </p:nvSpPr>
        <p:spPr>
          <a:xfrm>
            <a:off x="4712394" y="380207"/>
            <a:ext cx="5010150" cy="430312"/>
          </a:xfrm>
          <a:prstGeom prst="rect">
            <a:avLst/>
          </a:prstGeom>
          <a:noFill/>
          <a:ln/>
        </p:spPr>
        <p:txBody>
          <a:bodyPr wrap="none" rtlCol="0" anchor="t"/>
          <a:lstStyle/>
          <a:p>
            <a:pPr>
              <a:lnSpc>
                <a:spcPts val="3389"/>
              </a:lnSpc>
            </a:pPr>
            <a:r>
              <a:rPr lang="en-US" sz="2711" b="1" dirty="0">
                <a:solidFill>
                  <a:schemeClr val="tx1"/>
                </a:solidFill>
                <a:latin typeface="Arial" panose="020B0604020202020204" pitchFamily="34" charset="0"/>
                <a:ea typeface="Barlow" pitchFamily="34" charset="-122"/>
                <a:cs typeface="Arial" panose="020B0604020202020204" pitchFamily="34" charset="0"/>
              </a:rPr>
              <a:t>Smart Water Grids in Urban Areas</a:t>
            </a:r>
            <a:endParaRPr lang="en-US" sz="2711" dirty="0">
              <a:solidFill>
                <a:schemeClr val="tx1"/>
              </a:solidFill>
            </a:endParaRPr>
          </a:p>
        </p:txBody>
      </p:sp>
      <p:sp>
        <p:nvSpPr>
          <p:cNvPr id="5" name="Shape 2"/>
          <p:cNvSpPr/>
          <p:nvPr/>
        </p:nvSpPr>
        <p:spPr>
          <a:xfrm>
            <a:off x="4905276" y="1017092"/>
            <a:ext cx="48121" cy="5356935"/>
          </a:xfrm>
          <a:prstGeom prst="rect">
            <a:avLst/>
          </a:prstGeom>
          <a:solidFill>
            <a:srgbClr val="91080B"/>
          </a:solidFill>
          <a:ln/>
        </p:spPr>
        <p:txBody>
          <a:bodyPr/>
          <a:lstStyle/>
          <a:p>
            <a:endParaRPr lang="en-IN" sz="1167"/>
          </a:p>
        </p:txBody>
      </p:sp>
      <p:sp>
        <p:nvSpPr>
          <p:cNvPr id="6" name="Shape 3"/>
          <p:cNvSpPr/>
          <p:nvPr/>
        </p:nvSpPr>
        <p:spPr>
          <a:xfrm>
            <a:off x="5073898" y="1265784"/>
            <a:ext cx="482005" cy="27483"/>
          </a:xfrm>
          <a:prstGeom prst="rect">
            <a:avLst/>
          </a:prstGeom>
          <a:solidFill>
            <a:srgbClr val="91080B"/>
          </a:solidFill>
          <a:ln/>
        </p:spPr>
        <p:txBody>
          <a:bodyPr/>
          <a:lstStyle/>
          <a:p>
            <a:endParaRPr lang="en-IN" sz="1167"/>
          </a:p>
        </p:txBody>
      </p:sp>
      <p:sp>
        <p:nvSpPr>
          <p:cNvPr id="7" name="Shape 4"/>
          <p:cNvSpPr/>
          <p:nvPr/>
        </p:nvSpPr>
        <p:spPr>
          <a:xfrm>
            <a:off x="4764038" y="1124644"/>
            <a:ext cx="309860" cy="309860"/>
          </a:xfrm>
          <a:prstGeom prst="roundRect">
            <a:avLst>
              <a:gd name="adj" fmla="val 20002"/>
            </a:avLst>
          </a:prstGeom>
          <a:solidFill>
            <a:srgbClr val="790709"/>
          </a:solidFill>
          <a:ln w="10239">
            <a:solidFill>
              <a:srgbClr val="91080B"/>
            </a:solidFill>
            <a:prstDash val="solid"/>
          </a:ln>
        </p:spPr>
        <p:txBody>
          <a:bodyPr/>
          <a:lstStyle/>
          <a:p>
            <a:endParaRPr lang="en-IN" sz="1167"/>
          </a:p>
        </p:txBody>
      </p:sp>
      <p:sp>
        <p:nvSpPr>
          <p:cNvPr id="8" name="Text 5"/>
          <p:cNvSpPr/>
          <p:nvPr/>
        </p:nvSpPr>
        <p:spPr>
          <a:xfrm>
            <a:off x="4883993" y="1150442"/>
            <a:ext cx="69850" cy="258168"/>
          </a:xfrm>
          <a:prstGeom prst="rect">
            <a:avLst/>
          </a:prstGeom>
          <a:noFill/>
          <a:ln/>
        </p:spPr>
        <p:txBody>
          <a:bodyPr wrap="none" rtlCol="0" anchor="t"/>
          <a:lstStyle/>
          <a:p>
            <a:pPr algn="ctr">
              <a:lnSpc>
                <a:spcPts val="2033"/>
              </a:lnSpc>
            </a:pPr>
            <a:r>
              <a:rPr lang="en-US" sz="1627" b="1" dirty="0">
                <a:solidFill>
                  <a:srgbClr val="E5E0DF"/>
                </a:solidFill>
                <a:latin typeface="Arial" panose="020B0604020202020204" pitchFamily="34" charset="0"/>
                <a:ea typeface="Barlow" pitchFamily="34" charset="-122"/>
                <a:cs typeface="Arial" panose="020B0604020202020204" pitchFamily="34" charset="0"/>
              </a:rPr>
              <a:t>1</a:t>
            </a:r>
            <a:endParaRPr lang="en-US" sz="1627" dirty="0"/>
          </a:p>
        </p:txBody>
      </p:sp>
      <p:sp>
        <p:nvSpPr>
          <p:cNvPr id="9" name="Text 6"/>
          <p:cNvSpPr/>
          <p:nvPr/>
        </p:nvSpPr>
        <p:spPr>
          <a:xfrm>
            <a:off x="5676404" y="1154807"/>
            <a:ext cx="1619250" cy="215107"/>
          </a:xfrm>
          <a:prstGeom prst="rect">
            <a:avLst/>
          </a:prstGeom>
          <a:noFill/>
          <a:ln/>
        </p:spPr>
        <p:txBody>
          <a:bodyPr wrap="none" rtlCol="0" anchor="t"/>
          <a:lstStyle/>
          <a:p>
            <a:pPr>
              <a:lnSpc>
                <a:spcPts val="1694"/>
              </a:lnSpc>
            </a:pPr>
            <a:r>
              <a:rPr lang="en-US" sz="1356" b="1" dirty="0">
                <a:solidFill>
                  <a:schemeClr val="tx1"/>
                </a:solidFill>
                <a:latin typeface="Arial" panose="020B0604020202020204" pitchFamily="34" charset="0"/>
                <a:ea typeface="Barlow" pitchFamily="34" charset="-122"/>
                <a:cs typeface="Arial" panose="020B0604020202020204" pitchFamily="34" charset="0"/>
              </a:rPr>
              <a:t>Real-Time Monitoring</a:t>
            </a:r>
            <a:endParaRPr lang="en-US" sz="1356" dirty="0">
              <a:solidFill>
                <a:schemeClr val="tx1"/>
              </a:solidFill>
            </a:endParaRPr>
          </a:p>
        </p:txBody>
      </p:sp>
      <p:sp>
        <p:nvSpPr>
          <p:cNvPr id="10" name="Text 7"/>
          <p:cNvSpPr/>
          <p:nvPr/>
        </p:nvSpPr>
        <p:spPr>
          <a:xfrm>
            <a:off x="5896669" y="1524794"/>
            <a:ext cx="4630837" cy="660797"/>
          </a:xfrm>
          <a:prstGeom prst="rect">
            <a:avLst/>
          </a:prstGeom>
          <a:noFill/>
          <a:ln/>
        </p:spPr>
        <p:txBody>
          <a:bodyPr wrap="square" rtlCol="0" anchor="t"/>
          <a:lstStyle/>
          <a:p>
            <a:pPr marL="285739" indent="-285739">
              <a:lnSpc>
                <a:spcPts val="1735"/>
              </a:lnSpc>
              <a:buSzPct val="100000"/>
              <a:buFont typeface="+mj-lt"/>
              <a:buAutoNum type="arabicPeriod"/>
            </a:pPr>
            <a:r>
              <a:rPr lang="en-US" sz="1084" b="1" dirty="0">
                <a:solidFill>
                  <a:schemeClr val="tx1"/>
                </a:solidFill>
                <a:latin typeface="Arial" panose="020B0604020202020204" pitchFamily="34" charset="0"/>
                <a:ea typeface="Barlow" pitchFamily="34" charset="-122"/>
                <a:cs typeface="Arial" panose="020B0604020202020204" pitchFamily="34" charset="0"/>
              </a:rPr>
              <a:t>Immediate Issue Identification:</a:t>
            </a:r>
            <a:r>
              <a:rPr lang="en-US" sz="1084" dirty="0">
                <a:solidFill>
                  <a:schemeClr val="tx1"/>
                </a:solidFill>
                <a:latin typeface="Arial" panose="020B0604020202020204" pitchFamily="34" charset="0"/>
                <a:ea typeface="Barlow" pitchFamily="34" charset="-122"/>
                <a:cs typeface="Arial" panose="020B0604020202020204" pitchFamily="34" charset="0"/>
              </a:rPr>
              <a:t> Real-time monitoring swiftly detects any abnormalities or inefficiencies in water distribution, allowing for immediate issue identification and resolution.</a:t>
            </a:r>
            <a:endParaRPr lang="en-US" sz="1084" dirty="0">
              <a:solidFill>
                <a:schemeClr val="tx1"/>
              </a:solidFill>
            </a:endParaRPr>
          </a:p>
        </p:txBody>
      </p:sp>
      <p:sp>
        <p:nvSpPr>
          <p:cNvPr id="11" name="Text 8"/>
          <p:cNvSpPr/>
          <p:nvPr/>
        </p:nvSpPr>
        <p:spPr>
          <a:xfrm>
            <a:off x="5896669" y="2240657"/>
            <a:ext cx="4630837" cy="660797"/>
          </a:xfrm>
          <a:prstGeom prst="rect">
            <a:avLst/>
          </a:prstGeom>
          <a:noFill/>
          <a:ln/>
        </p:spPr>
        <p:txBody>
          <a:bodyPr wrap="square" rtlCol="0" anchor="t"/>
          <a:lstStyle/>
          <a:p>
            <a:pPr marL="285739" indent="-285739">
              <a:lnSpc>
                <a:spcPts val="1735"/>
              </a:lnSpc>
              <a:buSzPct val="100000"/>
              <a:buFont typeface="+mj-lt"/>
              <a:buAutoNum type="arabicPeriod" startAt="2"/>
            </a:pPr>
            <a:r>
              <a:rPr lang="en-US" sz="1084" b="1" dirty="0">
                <a:solidFill>
                  <a:schemeClr val="tx1"/>
                </a:solidFill>
                <a:latin typeface="Arial" panose="020B0604020202020204" pitchFamily="34" charset="0"/>
                <a:ea typeface="Barlow" pitchFamily="34" charset="-122"/>
                <a:cs typeface="Arial" panose="020B0604020202020204" pitchFamily="34" charset="0"/>
              </a:rPr>
              <a:t>Data-Driven Decision-Making:</a:t>
            </a:r>
            <a:r>
              <a:rPr lang="en-US" sz="1084" dirty="0">
                <a:solidFill>
                  <a:schemeClr val="tx1"/>
                </a:solidFill>
                <a:latin typeface="Arial" panose="020B0604020202020204" pitchFamily="34" charset="0"/>
                <a:ea typeface="Barlow" pitchFamily="34" charset="-122"/>
                <a:cs typeface="Arial" panose="020B0604020202020204" pitchFamily="34" charset="0"/>
              </a:rPr>
              <a:t> Continuous monitoring provides data that supports informed decisions to optimize water distribution and resource allocation in real time.</a:t>
            </a:r>
            <a:endParaRPr lang="en-US" sz="1084" dirty="0">
              <a:solidFill>
                <a:schemeClr val="tx1"/>
              </a:solidFill>
            </a:endParaRPr>
          </a:p>
        </p:txBody>
      </p:sp>
      <p:sp>
        <p:nvSpPr>
          <p:cNvPr id="12" name="Shape 9"/>
          <p:cNvSpPr/>
          <p:nvPr/>
        </p:nvSpPr>
        <p:spPr>
          <a:xfrm>
            <a:off x="5073898" y="3425577"/>
            <a:ext cx="482005" cy="27483"/>
          </a:xfrm>
          <a:prstGeom prst="rect">
            <a:avLst/>
          </a:prstGeom>
          <a:solidFill>
            <a:srgbClr val="91080B"/>
          </a:solidFill>
          <a:ln/>
        </p:spPr>
        <p:txBody>
          <a:bodyPr/>
          <a:lstStyle/>
          <a:p>
            <a:endParaRPr lang="en-IN" sz="1167"/>
          </a:p>
        </p:txBody>
      </p:sp>
      <p:sp>
        <p:nvSpPr>
          <p:cNvPr id="13" name="Shape 10"/>
          <p:cNvSpPr/>
          <p:nvPr/>
        </p:nvSpPr>
        <p:spPr>
          <a:xfrm>
            <a:off x="4764038" y="3284438"/>
            <a:ext cx="309860" cy="309860"/>
          </a:xfrm>
          <a:prstGeom prst="roundRect">
            <a:avLst>
              <a:gd name="adj" fmla="val 20002"/>
            </a:avLst>
          </a:prstGeom>
          <a:solidFill>
            <a:srgbClr val="790709"/>
          </a:solidFill>
          <a:ln w="10239">
            <a:solidFill>
              <a:srgbClr val="91080B"/>
            </a:solidFill>
            <a:prstDash val="solid"/>
          </a:ln>
        </p:spPr>
        <p:txBody>
          <a:bodyPr/>
          <a:lstStyle/>
          <a:p>
            <a:endParaRPr lang="en-IN" sz="1167"/>
          </a:p>
        </p:txBody>
      </p:sp>
      <p:sp>
        <p:nvSpPr>
          <p:cNvPr id="14" name="Text 11"/>
          <p:cNvSpPr/>
          <p:nvPr/>
        </p:nvSpPr>
        <p:spPr>
          <a:xfrm>
            <a:off x="4861768" y="3310235"/>
            <a:ext cx="114300" cy="258168"/>
          </a:xfrm>
          <a:prstGeom prst="rect">
            <a:avLst/>
          </a:prstGeom>
          <a:noFill/>
          <a:ln/>
        </p:spPr>
        <p:txBody>
          <a:bodyPr wrap="none" rtlCol="0" anchor="t"/>
          <a:lstStyle/>
          <a:p>
            <a:pPr algn="ctr">
              <a:lnSpc>
                <a:spcPts val="2033"/>
              </a:lnSpc>
            </a:pPr>
            <a:r>
              <a:rPr lang="en-US" sz="1627" b="1" dirty="0">
                <a:solidFill>
                  <a:srgbClr val="E5E0DF"/>
                </a:solidFill>
                <a:latin typeface="Arial" panose="020B0604020202020204" pitchFamily="34" charset="0"/>
                <a:ea typeface="Barlow" pitchFamily="34" charset="-122"/>
                <a:cs typeface="Arial" panose="020B0604020202020204" pitchFamily="34" charset="0"/>
              </a:rPr>
              <a:t>2</a:t>
            </a:r>
            <a:endParaRPr lang="en-US" sz="1627" dirty="0"/>
          </a:p>
        </p:txBody>
      </p:sp>
      <p:sp>
        <p:nvSpPr>
          <p:cNvPr id="15" name="Text 12"/>
          <p:cNvSpPr/>
          <p:nvPr/>
        </p:nvSpPr>
        <p:spPr>
          <a:xfrm>
            <a:off x="5676404" y="3314601"/>
            <a:ext cx="1911350" cy="215107"/>
          </a:xfrm>
          <a:prstGeom prst="rect">
            <a:avLst/>
          </a:prstGeom>
          <a:noFill/>
          <a:ln/>
        </p:spPr>
        <p:txBody>
          <a:bodyPr wrap="none" rtlCol="0" anchor="t"/>
          <a:lstStyle/>
          <a:p>
            <a:pPr>
              <a:lnSpc>
                <a:spcPts val="1694"/>
              </a:lnSpc>
            </a:pPr>
            <a:r>
              <a:rPr lang="en-US" sz="1356" b="1" dirty="0">
                <a:solidFill>
                  <a:schemeClr val="tx1"/>
                </a:solidFill>
                <a:latin typeface="Arial" panose="020B0604020202020204" pitchFamily="34" charset="0"/>
                <a:ea typeface="Barlow" pitchFamily="34" charset="-122"/>
                <a:cs typeface="Arial" panose="020B0604020202020204" pitchFamily="34" charset="0"/>
              </a:rPr>
              <a:t>Sensors and IoT Devices:</a:t>
            </a:r>
            <a:endParaRPr lang="en-US" sz="1356" dirty="0">
              <a:solidFill>
                <a:schemeClr val="tx1"/>
              </a:solidFill>
            </a:endParaRPr>
          </a:p>
        </p:txBody>
      </p:sp>
      <p:sp>
        <p:nvSpPr>
          <p:cNvPr id="16" name="Text 13"/>
          <p:cNvSpPr/>
          <p:nvPr/>
        </p:nvSpPr>
        <p:spPr>
          <a:xfrm>
            <a:off x="5896669" y="3684587"/>
            <a:ext cx="4630837" cy="440532"/>
          </a:xfrm>
          <a:prstGeom prst="rect">
            <a:avLst/>
          </a:prstGeom>
          <a:noFill/>
          <a:ln/>
        </p:spPr>
        <p:txBody>
          <a:bodyPr wrap="square" rtlCol="0" anchor="t"/>
          <a:lstStyle/>
          <a:p>
            <a:pPr marL="285739" indent="-285739">
              <a:lnSpc>
                <a:spcPts val="1735"/>
              </a:lnSpc>
              <a:buSzPct val="100000"/>
              <a:buFont typeface="+mj-lt"/>
              <a:buAutoNum type="arabicPeriod"/>
            </a:pPr>
            <a:r>
              <a:rPr lang="en-US" sz="1084" dirty="0">
                <a:solidFill>
                  <a:schemeClr val="tx1"/>
                </a:solidFill>
                <a:latin typeface="Arial" panose="020B0604020202020204" pitchFamily="34" charset="0"/>
                <a:ea typeface="Barlow" pitchFamily="34" charset="-122"/>
                <a:cs typeface="Arial" panose="020B0604020202020204" pitchFamily="34" charset="0"/>
              </a:rPr>
              <a:t> </a:t>
            </a:r>
            <a:r>
              <a:rPr lang="en-US" sz="1084" b="1" dirty="0">
                <a:solidFill>
                  <a:schemeClr val="tx1"/>
                </a:solidFill>
                <a:latin typeface="Arial" panose="020B0604020202020204" pitchFamily="34" charset="0"/>
                <a:ea typeface="Barlow" pitchFamily="34" charset="-122"/>
                <a:cs typeface="Arial" panose="020B0604020202020204" pitchFamily="34" charset="0"/>
              </a:rPr>
              <a:t>Flow Sensors:</a:t>
            </a:r>
            <a:r>
              <a:rPr lang="en-US" sz="1084" dirty="0">
                <a:solidFill>
                  <a:schemeClr val="tx1"/>
                </a:solidFill>
                <a:latin typeface="Arial" panose="020B0604020202020204" pitchFamily="34" charset="0"/>
                <a:ea typeface="Barlow" pitchFamily="34" charset="-122"/>
                <a:cs typeface="Arial" panose="020B0604020202020204" pitchFamily="34" charset="0"/>
              </a:rPr>
              <a:t> Measure water flow rates and detect leaks in the distribution network.</a:t>
            </a:r>
            <a:endParaRPr lang="en-US" sz="1084" dirty="0">
              <a:solidFill>
                <a:schemeClr val="tx1"/>
              </a:solidFill>
            </a:endParaRPr>
          </a:p>
        </p:txBody>
      </p:sp>
      <p:sp>
        <p:nvSpPr>
          <p:cNvPr id="17" name="Text 14"/>
          <p:cNvSpPr/>
          <p:nvPr/>
        </p:nvSpPr>
        <p:spPr>
          <a:xfrm>
            <a:off x="5896669" y="4180185"/>
            <a:ext cx="4630837" cy="440532"/>
          </a:xfrm>
          <a:prstGeom prst="rect">
            <a:avLst/>
          </a:prstGeom>
          <a:noFill/>
          <a:ln/>
        </p:spPr>
        <p:txBody>
          <a:bodyPr wrap="square" rtlCol="0" anchor="t"/>
          <a:lstStyle/>
          <a:p>
            <a:pPr marL="285739" indent="-285739">
              <a:lnSpc>
                <a:spcPts val="1735"/>
              </a:lnSpc>
              <a:buSzPct val="100000"/>
              <a:buFont typeface="+mj-lt"/>
              <a:buAutoNum type="arabicPeriod" startAt="2"/>
            </a:pPr>
            <a:r>
              <a:rPr lang="en-US" sz="1084" b="1" dirty="0">
                <a:solidFill>
                  <a:schemeClr val="tx1"/>
                </a:solidFill>
                <a:latin typeface="Arial" panose="020B0604020202020204" pitchFamily="34" charset="0"/>
                <a:ea typeface="Barlow" pitchFamily="34" charset="-122"/>
                <a:cs typeface="Arial" panose="020B0604020202020204" pitchFamily="34" charset="0"/>
              </a:rPr>
              <a:t>IoT Connectivity:</a:t>
            </a:r>
            <a:r>
              <a:rPr lang="en-US" sz="1084" dirty="0">
                <a:solidFill>
                  <a:schemeClr val="tx1"/>
                </a:solidFill>
                <a:latin typeface="Arial" panose="020B0604020202020204" pitchFamily="34" charset="0"/>
                <a:ea typeface="Barlow" pitchFamily="34" charset="-122"/>
                <a:cs typeface="Arial" panose="020B0604020202020204" pitchFamily="34" charset="0"/>
              </a:rPr>
              <a:t> Utilize IoT networks to transmit data from sensors to central control systems.</a:t>
            </a:r>
            <a:endParaRPr lang="en-US" sz="1084" dirty="0">
              <a:solidFill>
                <a:schemeClr val="tx1"/>
              </a:solidFill>
            </a:endParaRPr>
          </a:p>
        </p:txBody>
      </p:sp>
      <p:sp>
        <p:nvSpPr>
          <p:cNvPr id="18" name="Shape 15"/>
          <p:cNvSpPr/>
          <p:nvPr/>
        </p:nvSpPr>
        <p:spPr>
          <a:xfrm>
            <a:off x="5073898" y="5144839"/>
            <a:ext cx="482005" cy="27483"/>
          </a:xfrm>
          <a:prstGeom prst="rect">
            <a:avLst/>
          </a:prstGeom>
          <a:solidFill>
            <a:srgbClr val="91080B"/>
          </a:solidFill>
          <a:ln/>
        </p:spPr>
        <p:txBody>
          <a:bodyPr/>
          <a:lstStyle/>
          <a:p>
            <a:endParaRPr lang="en-IN" sz="1167"/>
          </a:p>
        </p:txBody>
      </p:sp>
      <p:sp>
        <p:nvSpPr>
          <p:cNvPr id="19" name="Shape 16"/>
          <p:cNvSpPr/>
          <p:nvPr/>
        </p:nvSpPr>
        <p:spPr>
          <a:xfrm>
            <a:off x="4764038" y="5003701"/>
            <a:ext cx="309860" cy="309860"/>
          </a:xfrm>
          <a:prstGeom prst="roundRect">
            <a:avLst>
              <a:gd name="adj" fmla="val 20002"/>
            </a:avLst>
          </a:prstGeom>
          <a:solidFill>
            <a:srgbClr val="790709"/>
          </a:solidFill>
          <a:ln w="10239">
            <a:solidFill>
              <a:srgbClr val="91080B"/>
            </a:solidFill>
            <a:prstDash val="solid"/>
          </a:ln>
        </p:spPr>
        <p:txBody>
          <a:bodyPr/>
          <a:lstStyle/>
          <a:p>
            <a:endParaRPr lang="en-IN" sz="1167"/>
          </a:p>
        </p:txBody>
      </p:sp>
      <p:sp>
        <p:nvSpPr>
          <p:cNvPr id="20" name="Text 17"/>
          <p:cNvSpPr/>
          <p:nvPr/>
        </p:nvSpPr>
        <p:spPr>
          <a:xfrm>
            <a:off x="4864943" y="5029498"/>
            <a:ext cx="107950" cy="258168"/>
          </a:xfrm>
          <a:prstGeom prst="rect">
            <a:avLst/>
          </a:prstGeom>
          <a:noFill/>
          <a:ln/>
        </p:spPr>
        <p:txBody>
          <a:bodyPr wrap="none" rtlCol="0" anchor="t"/>
          <a:lstStyle/>
          <a:p>
            <a:pPr algn="ctr">
              <a:lnSpc>
                <a:spcPts val="2033"/>
              </a:lnSpc>
            </a:pPr>
            <a:r>
              <a:rPr lang="en-US" sz="1627" b="1" dirty="0">
                <a:solidFill>
                  <a:srgbClr val="E5E0DF"/>
                </a:solidFill>
                <a:latin typeface="Arial" panose="020B0604020202020204" pitchFamily="34" charset="0"/>
                <a:ea typeface="Barlow" pitchFamily="34" charset="-122"/>
                <a:cs typeface="Arial" panose="020B0604020202020204" pitchFamily="34" charset="0"/>
              </a:rPr>
              <a:t>3</a:t>
            </a:r>
            <a:endParaRPr lang="en-US" sz="1627" dirty="0"/>
          </a:p>
        </p:txBody>
      </p:sp>
      <p:sp>
        <p:nvSpPr>
          <p:cNvPr id="21" name="Text 18"/>
          <p:cNvSpPr/>
          <p:nvPr/>
        </p:nvSpPr>
        <p:spPr>
          <a:xfrm>
            <a:off x="5676403" y="5033863"/>
            <a:ext cx="2668457" cy="253803"/>
          </a:xfrm>
          <a:prstGeom prst="rect">
            <a:avLst/>
          </a:prstGeom>
          <a:noFill/>
          <a:ln/>
        </p:spPr>
        <p:txBody>
          <a:bodyPr wrap="none" rtlCol="0" anchor="t"/>
          <a:lstStyle/>
          <a:p>
            <a:pPr>
              <a:lnSpc>
                <a:spcPts val="1694"/>
              </a:lnSpc>
            </a:pPr>
            <a:r>
              <a:rPr lang="en-US" sz="1356" b="1" dirty="0">
                <a:solidFill>
                  <a:schemeClr val="tx1"/>
                </a:solidFill>
                <a:latin typeface="Arial" panose="020B0604020202020204" pitchFamily="34" charset="0"/>
                <a:ea typeface="Barlow" pitchFamily="34" charset="-122"/>
                <a:cs typeface="Arial" panose="020B0604020202020204" pitchFamily="34" charset="0"/>
              </a:rPr>
              <a:t>Centralized Control Systems:</a:t>
            </a:r>
            <a:endParaRPr lang="en-US" sz="1356" dirty="0">
              <a:solidFill>
                <a:schemeClr val="tx1"/>
              </a:solidFill>
            </a:endParaRPr>
          </a:p>
        </p:txBody>
      </p:sp>
      <p:sp>
        <p:nvSpPr>
          <p:cNvPr id="22" name="Text 19"/>
          <p:cNvSpPr/>
          <p:nvPr/>
        </p:nvSpPr>
        <p:spPr>
          <a:xfrm>
            <a:off x="5896669" y="5287666"/>
            <a:ext cx="5136456" cy="500738"/>
          </a:xfrm>
          <a:prstGeom prst="rect">
            <a:avLst/>
          </a:prstGeom>
          <a:noFill/>
          <a:ln/>
        </p:spPr>
        <p:txBody>
          <a:bodyPr wrap="square" rtlCol="0" anchor="t"/>
          <a:lstStyle/>
          <a:p>
            <a:pPr marL="285739" indent="-285739">
              <a:lnSpc>
                <a:spcPts val="1735"/>
              </a:lnSpc>
              <a:buSzPct val="100000"/>
              <a:buFont typeface="+mj-lt"/>
              <a:buAutoNum type="arabicPeriod"/>
            </a:pPr>
            <a:r>
              <a:rPr lang="en-US" sz="1084" b="1" dirty="0">
                <a:solidFill>
                  <a:schemeClr val="tx1"/>
                </a:solidFill>
                <a:latin typeface="Arial" panose="020B0604020202020204" pitchFamily="34" charset="0"/>
                <a:ea typeface="Barlow" pitchFamily="34" charset="-122"/>
                <a:cs typeface="Arial" panose="020B0604020202020204" pitchFamily="34" charset="0"/>
              </a:rPr>
              <a:t>SCADA (Supervisory Control and Data Acquisition) Systems:</a:t>
            </a:r>
            <a:r>
              <a:rPr lang="en-US" sz="1084" dirty="0">
                <a:solidFill>
                  <a:schemeClr val="tx1"/>
                </a:solidFill>
                <a:latin typeface="Arial" panose="020B0604020202020204" pitchFamily="34" charset="0"/>
                <a:ea typeface="Barlow" pitchFamily="34" charset="-122"/>
                <a:cs typeface="Arial" panose="020B0604020202020204" pitchFamily="34" charset="0"/>
              </a:rPr>
              <a:t> Monitor and control the entire water distribution network from a centralized location.</a:t>
            </a:r>
            <a:endParaRPr lang="en-US" sz="1084" dirty="0">
              <a:solidFill>
                <a:schemeClr val="tx1"/>
              </a:solidFill>
            </a:endParaRPr>
          </a:p>
        </p:txBody>
      </p:sp>
      <p:sp>
        <p:nvSpPr>
          <p:cNvPr id="23" name="Text 20"/>
          <p:cNvSpPr/>
          <p:nvPr/>
        </p:nvSpPr>
        <p:spPr>
          <a:xfrm>
            <a:off x="5896669" y="5783264"/>
            <a:ext cx="5081490" cy="556715"/>
          </a:xfrm>
          <a:prstGeom prst="rect">
            <a:avLst/>
          </a:prstGeom>
          <a:noFill/>
          <a:ln/>
        </p:spPr>
        <p:txBody>
          <a:bodyPr wrap="square" rtlCol="0" anchor="t"/>
          <a:lstStyle/>
          <a:p>
            <a:pPr marL="285739" indent="-285739">
              <a:lnSpc>
                <a:spcPts val="1735"/>
              </a:lnSpc>
              <a:buSzPct val="100000"/>
              <a:buFont typeface="+mj-lt"/>
              <a:buAutoNum type="arabicPeriod" startAt="2"/>
            </a:pPr>
            <a:r>
              <a:rPr lang="en-US" sz="1084" b="1" dirty="0">
                <a:solidFill>
                  <a:schemeClr val="tx1"/>
                </a:solidFill>
                <a:latin typeface="Arial" panose="020B0604020202020204" pitchFamily="34" charset="0"/>
                <a:ea typeface="Barlow" pitchFamily="34" charset="-122"/>
                <a:cs typeface="Arial" panose="020B0604020202020204" pitchFamily="34" charset="0"/>
              </a:rPr>
              <a:t>Automated Valves and Pumps:</a:t>
            </a:r>
            <a:r>
              <a:rPr lang="en-US" sz="1084" dirty="0">
                <a:solidFill>
                  <a:schemeClr val="tx1"/>
                </a:solidFill>
                <a:latin typeface="Arial" panose="020B0604020202020204" pitchFamily="34" charset="0"/>
                <a:ea typeface="Barlow" pitchFamily="34" charset="-122"/>
                <a:cs typeface="Arial" panose="020B0604020202020204" pitchFamily="34" charset="0"/>
              </a:rPr>
              <a:t> Use automated valves and pumps that can be controlled remotely based on real-time data and demand.</a:t>
            </a:r>
            <a:endParaRPr lang="en-US" sz="1084" dirty="0">
              <a:solidFill>
                <a:schemeClr val="tx1"/>
              </a:solidFill>
            </a:endParaRPr>
          </a:p>
        </p:txBody>
      </p:sp>
      <p:pic>
        <p:nvPicPr>
          <p:cNvPr id="24" name="Image 1" descr="preencoded.png"/>
          <p:cNvPicPr>
            <a:picLocks noChangeAspect="1"/>
          </p:cNvPicPr>
          <p:nvPr/>
        </p:nvPicPr>
        <p:blipFill>
          <a:blip r:embed="rId5"/>
          <a:stretch>
            <a:fillRect/>
          </a:stretch>
        </p:blipFill>
        <p:spPr>
          <a:xfrm>
            <a:off x="0" y="0"/>
            <a:ext cx="3197274" cy="6858000"/>
          </a:xfrm>
          <a:prstGeom prst="rect">
            <a:avLst/>
          </a:prstGeom>
        </p:spPr>
      </p:pic>
      <p:pic>
        <p:nvPicPr>
          <p:cNvPr id="25" name="Picture 24">
            <a:extLst>
              <a:ext uri="{FF2B5EF4-FFF2-40B4-BE49-F238E27FC236}">
                <a16:creationId xmlns:a16="http://schemas.microsoft.com/office/drawing/2014/main" id="{B297D97B-E512-5A31-B3A0-52399766C090}"/>
              </a:ext>
            </a:extLst>
          </p:cNvPr>
          <p:cNvPicPr>
            <a:picLocks noChangeAspect="1"/>
          </p:cNvPicPr>
          <p:nvPr/>
        </p:nvPicPr>
        <p:blipFill>
          <a:blip r:embed="rId6"/>
          <a:stretch>
            <a:fillRect/>
          </a:stretch>
        </p:blipFill>
        <p:spPr>
          <a:xfrm>
            <a:off x="2" y="-970"/>
            <a:ext cx="2137147" cy="535682"/>
          </a:xfrm>
          <a:prstGeom prst="rect">
            <a:avLst/>
          </a:prstGeom>
        </p:spPr>
      </p:pic>
    </p:spTree>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sp>
        <p:nvSpPr>
          <p:cNvPr id="3" name="Shape 0"/>
          <p:cNvSpPr/>
          <p:nvPr/>
        </p:nvSpPr>
        <p:spPr>
          <a:xfrm>
            <a:off x="0" y="0"/>
            <a:ext cx="12192000" cy="6858000"/>
          </a:xfrm>
          <a:prstGeom prst="rect">
            <a:avLst/>
          </a:prstGeom>
          <a:blipFill>
            <a:blip r:embed="rId4"/>
            <a:stretch>
              <a:fillRect/>
            </a:stretch>
          </a:blipFill>
          <a:ln w="13811">
            <a:solidFill>
              <a:srgbClr val="FFFFFF">
                <a:alpha val="16000"/>
              </a:srgbClr>
            </a:solidFill>
            <a:prstDash val="solid"/>
          </a:ln>
        </p:spPr>
        <p:txBody>
          <a:bodyPr/>
          <a:lstStyle/>
          <a:p>
            <a:endParaRPr lang="en-IN" sz="1167" dirty="0"/>
          </a:p>
        </p:txBody>
      </p:sp>
      <p:pic>
        <p:nvPicPr>
          <p:cNvPr id="5" name="Image 2" descr="preencoded.png">
            <a:hlinkClick r:id="rId5"/>
          </p:cNvPr>
          <p:cNvPicPr>
            <a:picLocks noChangeAspect="1"/>
          </p:cNvPicPr>
          <p:nvPr/>
        </p:nvPicPr>
        <p:blipFill>
          <a:blip r:embed="rId6"/>
          <a:stretch>
            <a:fillRect/>
          </a:stretch>
        </p:blipFill>
        <p:spPr>
          <a:xfrm>
            <a:off x="2186980" y="3435945"/>
            <a:ext cx="7818041" cy="1276548"/>
          </a:xfrm>
          <a:prstGeom prst="rect">
            <a:avLst/>
          </a:prstGeom>
        </p:spPr>
      </p:pic>
      <p:sp>
        <p:nvSpPr>
          <p:cNvPr id="7" name="Rectangle 6">
            <a:extLst>
              <a:ext uri="{FF2B5EF4-FFF2-40B4-BE49-F238E27FC236}">
                <a16:creationId xmlns:a16="http://schemas.microsoft.com/office/drawing/2014/main" id="{3CE5AAB3-AC7A-0EF4-BC88-4DDB4A0A1C3A}"/>
              </a:ext>
            </a:extLst>
          </p:cNvPr>
          <p:cNvSpPr/>
          <p:nvPr/>
        </p:nvSpPr>
        <p:spPr>
          <a:xfrm>
            <a:off x="3279913" y="555229"/>
            <a:ext cx="6142383" cy="762000"/>
          </a:xfrm>
          <a:prstGeom prst="rect">
            <a:avLst/>
          </a:prstGeom>
          <a:gradFill>
            <a:gsLst>
              <a:gs pos="90224">
                <a:srgbClr val="B5D2EC"/>
              </a:gs>
              <a:gs pos="63000">
                <a:schemeClr val="accent1">
                  <a:lumMod val="5000"/>
                  <a:lumOff val="95000"/>
                </a:schemeClr>
              </a:gs>
              <a:gs pos="39000">
                <a:schemeClr val="accent1">
                  <a:lumMod val="45000"/>
                  <a:lumOff val="55000"/>
                </a:schemeClr>
              </a:gs>
              <a:gs pos="100000">
                <a:schemeClr val="accent1">
                  <a:lumMod val="45000"/>
                  <a:lumOff val="55000"/>
                </a:schemeClr>
              </a:gs>
              <a:gs pos="100000">
                <a:schemeClr val="accent1">
                  <a:lumMod val="30000"/>
                  <a:lumOff val="70000"/>
                </a:schemeClr>
              </a:gs>
            </a:gsLst>
            <a:lin ang="5400000" scaled="1"/>
          </a:gra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2917" dirty="0">
                <a:solidFill>
                  <a:schemeClr val="tx1"/>
                </a:solidFill>
                <a:latin typeface="Arial" panose="020B0604020202020204" pitchFamily="34" charset="0"/>
                <a:ea typeface="Barlow, sans-serif" pitchFamily="34" charset="-122"/>
                <a:cs typeface="Arial" panose="020B0604020202020204" pitchFamily="34" charset="0"/>
              </a:rPr>
              <a:t>Drought Management</a:t>
            </a:r>
            <a:endParaRPr lang="en-US" sz="2917" dirty="0">
              <a:solidFill>
                <a:schemeClr val="tx1"/>
              </a:solidFill>
              <a:latin typeface="Arial" panose="020B0604020202020204" pitchFamily="34" charset="0"/>
            </a:endParaRPr>
          </a:p>
          <a:p>
            <a:pPr algn="ctr"/>
            <a:endParaRPr lang="en-IN" sz="1167" dirty="0">
              <a:latin typeface="Arial" panose="020B0604020202020204" pitchFamily="34" charset="0"/>
            </a:endParaRPr>
          </a:p>
        </p:txBody>
      </p:sp>
      <p:sp>
        <p:nvSpPr>
          <p:cNvPr id="8" name="Rectangle 7">
            <a:extLst>
              <a:ext uri="{FF2B5EF4-FFF2-40B4-BE49-F238E27FC236}">
                <a16:creationId xmlns:a16="http://schemas.microsoft.com/office/drawing/2014/main" id="{7CBB0259-86AE-D4FB-448D-190AB601F650}"/>
              </a:ext>
            </a:extLst>
          </p:cNvPr>
          <p:cNvSpPr/>
          <p:nvPr/>
        </p:nvSpPr>
        <p:spPr>
          <a:xfrm>
            <a:off x="2186980" y="1547813"/>
            <a:ext cx="7703145" cy="1276548"/>
          </a:xfrm>
          <a:prstGeom prst="rect">
            <a:avLst/>
          </a:prstGeom>
          <a:gradFill>
            <a:gsLst>
              <a:gs pos="90224">
                <a:srgbClr val="B5D2EC"/>
              </a:gs>
              <a:gs pos="63000">
                <a:schemeClr val="accent1">
                  <a:lumMod val="5000"/>
                  <a:lumOff val="95000"/>
                </a:schemeClr>
              </a:gs>
              <a:gs pos="39000">
                <a:schemeClr val="accent1">
                  <a:lumMod val="45000"/>
                  <a:lumOff val="55000"/>
                </a:schemeClr>
              </a:gs>
              <a:gs pos="100000">
                <a:schemeClr val="accent1">
                  <a:lumMod val="45000"/>
                  <a:lumOff val="55000"/>
                </a:schemeClr>
              </a:gs>
              <a:gs pos="100000">
                <a:schemeClr val="accent1">
                  <a:lumMod val="30000"/>
                  <a:lumOff val="70000"/>
                </a:schemeClr>
              </a:gs>
            </a:gsLst>
            <a:lin ang="5400000" scaled="1"/>
          </a:gradFill>
        </p:spPr>
        <p:style>
          <a:lnRef idx="2">
            <a:schemeClr val="dk1">
              <a:shade val="15000"/>
            </a:schemeClr>
          </a:lnRef>
          <a:fillRef idx="1">
            <a:schemeClr val="dk1"/>
          </a:fillRef>
          <a:effectRef idx="0">
            <a:schemeClr val="dk1"/>
          </a:effectRef>
          <a:fontRef idx="minor">
            <a:schemeClr val="lt1"/>
          </a:fontRef>
        </p:style>
        <p:txBody>
          <a:bodyPr rtlCol="0" anchor="ctr"/>
          <a:lstStyle/>
          <a:p>
            <a:pPr>
              <a:lnSpc>
                <a:spcPts val="2734"/>
              </a:lnSpc>
            </a:pPr>
            <a:r>
              <a:rPr lang="en-US" sz="1500" dirty="0">
                <a:solidFill>
                  <a:schemeClr val="tx1"/>
                </a:solidFill>
                <a:latin typeface="Arial" panose="020B0604020202020204" pitchFamily="34" charset="0"/>
                <a:ea typeface="Barlow" pitchFamily="34" charset="-122"/>
                <a:cs typeface="Arial" panose="020B0604020202020204" pitchFamily="34" charset="0"/>
              </a:rPr>
              <a:t>Explore our webpage dedicated to Drought Management, showcasing the use of AI and IoT technologies for efficient water resource management, all in an engaging and user-friendly design.</a:t>
            </a:r>
            <a:endParaRPr lang="en-US" sz="1500" dirty="0">
              <a:solidFill>
                <a:schemeClr val="tx1"/>
              </a:solidFill>
            </a:endParaRPr>
          </a:p>
        </p:txBody>
      </p:sp>
    </p:spTree>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7EAEE76-AD29-79FE-D601-C1073FFD53FB}"/>
              </a:ext>
            </a:extLst>
          </p:cNvPr>
          <p:cNvSpPr>
            <a:spLocks noGrp="1"/>
          </p:cNvSpPr>
          <p:nvPr>
            <p:ph type="dt" idx="10"/>
          </p:nvPr>
        </p:nvSpPr>
        <p:spPr/>
        <p:txBody>
          <a:bodyPr/>
          <a:lstStyle/>
          <a:p>
            <a:fld id="{D550171A-FADC-40F5-AD9B-CD4B527234DD}" type="datetime1">
              <a:rPr lang="en-IN" smtClean="0"/>
              <a:t>31-10-2023</a:t>
            </a:fld>
            <a:endParaRPr lang="en-IN"/>
          </a:p>
        </p:txBody>
      </p:sp>
      <p:sp>
        <p:nvSpPr>
          <p:cNvPr id="3" name="Footer Placeholder 2">
            <a:extLst>
              <a:ext uri="{FF2B5EF4-FFF2-40B4-BE49-F238E27FC236}">
                <a16:creationId xmlns:a16="http://schemas.microsoft.com/office/drawing/2014/main" id="{714F39D7-CF0F-63C7-F1FD-67B36D07B6F6}"/>
              </a:ext>
            </a:extLst>
          </p:cNvPr>
          <p:cNvSpPr>
            <a:spLocks noGrp="1"/>
          </p:cNvSpPr>
          <p:nvPr>
            <p:ph type="ftr" idx="11"/>
          </p:nvPr>
        </p:nvSpPr>
        <p:spPr/>
        <p:txBody>
          <a:bodyPr/>
          <a:lstStyle/>
          <a:p>
            <a:r>
              <a:rPr lang="en-IN"/>
              <a:t>Department of Information Technology</a:t>
            </a:r>
          </a:p>
        </p:txBody>
      </p:sp>
      <p:sp>
        <p:nvSpPr>
          <p:cNvPr id="4" name="Slide Number Placeholder 3">
            <a:extLst>
              <a:ext uri="{FF2B5EF4-FFF2-40B4-BE49-F238E27FC236}">
                <a16:creationId xmlns:a16="http://schemas.microsoft.com/office/drawing/2014/main" id="{2B00430A-F9C7-FB01-5718-C535FA6836D3}"/>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t>18</a:t>
            </a:fld>
            <a:endParaRPr lang="en-US"/>
          </a:p>
        </p:txBody>
      </p:sp>
      <p:sp>
        <p:nvSpPr>
          <p:cNvPr id="5" name="Text Placeholder 4">
            <a:extLst>
              <a:ext uri="{FF2B5EF4-FFF2-40B4-BE49-F238E27FC236}">
                <a16:creationId xmlns:a16="http://schemas.microsoft.com/office/drawing/2014/main" id="{A234B632-B8A6-062A-E8B5-2DE792F9AF1F}"/>
              </a:ext>
            </a:extLst>
          </p:cNvPr>
          <p:cNvSpPr>
            <a:spLocks noGrp="1"/>
          </p:cNvSpPr>
          <p:nvPr>
            <p:ph type="body" idx="1"/>
          </p:nvPr>
        </p:nvSpPr>
        <p:spPr/>
        <p:txBody>
          <a:bodyPr/>
          <a:lstStyle/>
          <a:p>
            <a:endParaRPr lang="en-US" dirty="0"/>
          </a:p>
          <a:p>
            <a:endParaRPr lang="en-US" dirty="0"/>
          </a:p>
          <a:p>
            <a:pPr marL="50800" indent="0" algn="ctr">
              <a:buNone/>
            </a:pPr>
            <a:r>
              <a:rPr lang="en-US" sz="6600" dirty="0">
                <a:solidFill>
                  <a:srgbClr val="FF0000"/>
                </a:solidFill>
              </a:rPr>
              <a:t>Water Quality and Contamination</a:t>
            </a:r>
          </a:p>
        </p:txBody>
      </p:sp>
    </p:spTree>
    <p:extLst>
      <p:ext uri="{BB962C8B-B14F-4D97-AF65-F5344CB8AC3E}">
        <p14:creationId xmlns:p14="http://schemas.microsoft.com/office/powerpoint/2010/main" val="1296891489"/>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110C17"/>
          </a:solidFill>
          <a:ln/>
        </p:spPr>
        <p:txBody>
          <a:bodyPr/>
          <a:lstStyle/>
          <a:p>
            <a:endParaRPr lang="en-IN" sz="1167"/>
          </a:p>
        </p:txBody>
      </p:sp>
      <p:sp>
        <p:nvSpPr>
          <p:cNvPr id="3" name="Shape 1"/>
          <p:cNvSpPr/>
          <p:nvPr/>
        </p:nvSpPr>
        <p:spPr>
          <a:xfrm>
            <a:off x="0" y="0"/>
            <a:ext cx="12192000" cy="6858000"/>
          </a:xfrm>
          <a:prstGeom prst="rect">
            <a:avLst/>
          </a:prstGeom>
          <a:blipFill>
            <a:blip r:embed="rId3"/>
            <a:stretch>
              <a:fillRect/>
            </a:stretch>
          </a:blipFill>
          <a:ln/>
        </p:spPr>
        <p:txBody>
          <a:bodyPr/>
          <a:lstStyle/>
          <a:p>
            <a:endParaRPr lang="en-IN" sz="1167"/>
          </a:p>
        </p:txBody>
      </p:sp>
      <p:sp>
        <p:nvSpPr>
          <p:cNvPr id="4" name="Text 2"/>
          <p:cNvSpPr/>
          <p:nvPr/>
        </p:nvSpPr>
        <p:spPr>
          <a:xfrm>
            <a:off x="694333" y="1390154"/>
            <a:ext cx="6231334" cy="2082998"/>
          </a:xfrm>
          <a:prstGeom prst="rect">
            <a:avLst/>
          </a:prstGeom>
          <a:noFill/>
          <a:ln/>
        </p:spPr>
        <p:txBody>
          <a:bodyPr wrap="square" rtlCol="0" anchor="t"/>
          <a:lstStyle/>
          <a:p>
            <a:pPr>
              <a:lnSpc>
                <a:spcPts val="5467"/>
              </a:lnSpc>
            </a:pPr>
            <a:r>
              <a:rPr lang="en-US" sz="4374" b="1" dirty="0">
                <a:solidFill>
                  <a:srgbClr val="FF726D"/>
                </a:solidFill>
                <a:latin typeface="Inconsolata" pitchFamily="34" charset="0"/>
                <a:ea typeface="Inconsolata" pitchFamily="34" charset="-122"/>
                <a:cs typeface="Inconsolata" pitchFamily="34" charset="-120"/>
              </a:rPr>
              <a:t>Monitoring and Managing Water Quality Parameters</a:t>
            </a:r>
            <a:endParaRPr lang="en-US" sz="4374" dirty="0"/>
          </a:p>
        </p:txBody>
      </p:sp>
      <p:sp>
        <p:nvSpPr>
          <p:cNvPr id="5" name="Text 3"/>
          <p:cNvSpPr/>
          <p:nvPr/>
        </p:nvSpPr>
        <p:spPr>
          <a:xfrm>
            <a:off x="694333" y="3750866"/>
            <a:ext cx="6231334" cy="1184672"/>
          </a:xfrm>
          <a:prstGeom prst="rect">
            <a:avLst/>
          </a:prstGeom>
          <a:noFill/>
          <a:ln/>
        </p:spPr>
        <p:txBody>
          <a:bodyPr wrap="square" rtlCol="0" anchor="t"/>
          <a:lstStyle/>
          <a:p>
            <a:pPr>
              <a:lnSpc>
                <a:spcPts val="2332"/>
              </a:lnSpc>
            </a:pPr>
            <a:r>
              <a:rPr lang="en-US" sz="1458" dirty="0">
                <a:solidFill>
                  <a:schemeClr val="tx1"/>
                </a:solidFill>
                <a:latin typeface="Fira Sans" pitchFamily="34" charset="0"/>
                <a:ea typeface="Fira Sans" pitchFamily="34" charset="-122"/>
                <a:cs typeface="Fira Sans" pitchFamily="34" charset="-120"/>
              </a:rPr>
              <a:t>Water quality refers to the physical, chemical, and biological characteristics of water, which collectively determine its suitability for various purposes, including drinking, industrial use, agricultural use, and sustaining aquatic ecosystems.</a:t>
            </a:r>
            <a:endParaRPr lang="en-US" sz="1458" dirty="0">
              <a:solidFill>
                <a:schemeClr val="tx1"/>
              </a:solidFill>
            </a:endParaRPr>
          </a:p>
        </p:txBody>
      </p:sp>
      <p:pic>
        <p:nvPicPr>
          <p:cNvPr id="9" name="Image 1" descr="preencoded.png"/>
          <p:cNvPicPr>
            <a:picLocks noChangeAspect="1"/>
          </p:cNvPicPr>
          <p:nvPr/>
        </p:nvPicPr>
        <p:blipFill>
          <a:blip r:embed="rId4"/>
          <a:stretch>
            <a:fillRect/>
          </a:stretch>
        </p:blipFill>
        <p:spPr>
          <a:xfrm>
            <a:off x="7620000" y="0"/>
            <a:ext cx="4572000" cy="6858000"/>
          </a:xfrm>
          <a:prstGeom prst="rect">
            <a:avLst/>
          </a:prstGeom>
        </p:spPr>
      </p:pic>
      <p:pic>
        <p:nvPicPr>
          <p:cNvPr id="12" name="Picture 11">
            <a:extLst>
              <a:ext uri="{FF2B5EF4-FFF2-40B4-BE49-F238E27FC236}">
                <a16:creationId xmlns:a16="http://schemas.microsoft.com/office/drawing/2014/main" id="{4027B747-5600-5E0C-B1CC-DE35C5A02281}"/>
              </a:ext>
            </a:extLst>
          </p:cNvPr>
          <p:cNvPicPr>
            <a:picLocks noChangeAspect="1"/>
          </p:cNvPicPr>
          <p:nvPr/>
        </p:nvPicPr>
        <p:blipFill>
          <a:blip r:embed="rId5"/>
          <a:stretch>
            <a:fillRect/>
          </a:stretch>
        </p:blipFill>
        <p:spPr>
          <a:xfrm>
            <a:off x="11404863" y="3914"/>
            <a:ext cx="787136" cy="446402"/>
          </a:xfrm>
          <a:prstGeom prst="rect">
            <a:avLst/>
          </a:prstGeom>
        </p:spPr>
      </p:pic>
    </p:spTree>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1386641-C407-1119-66B4-886A37962876}"/>
              </a:ext>
            </a:extLst>
          </p:cNvPr>
          <p:cNvSpPr>
            <a:spLocks noGrp="1"/>
          </p:cNvSpPr>
          <p:nvPr>
            <p:ph type="dt" idx="10"/>
          </p:nvPr>
        </p:nvSpPr>
        <p:spPr/>
        <p:txBody>
          <a:bodyPr/>
          <a:lstStyle/>
          <a:p>
            <a:fld id="{D550171A-FADC-40F5-AD9B-CD4B527234DD}" type="datetime1">
              <a:rPr lang="en-IN" smtClean="0"/>
              <a:t>31-10-2023</a:t>
            </a:fld>
            <a:endParaRPr lang="en-IN"/>
          </a:p>
        </p:txBody>
      </p:sp>
      <p:sp>
        <p:nvSpPr>
          <p:cNvPr id="3" name="Footer Placeholder 2">
            <a:extLst>
              <a:ext uri="{FF2B5EF4-FFF2-40B4-BE49-F238E27FC236}">
                <a16:creationId xmlns:a16="http://schemas.microsoft.com/office/drawing/2014/main" id="{F9D2DA2A-DC21-A09B-02BE-ED2267F8844D}"/>
              </a:ext>
            </a:extLst>
          </p:cNvPr>
          <p:cNvSpPr>
            <a:spLocks noGrp="1"/>
          </p:cNvSpPr>
          <p:nvPr>
            <p:ph type="ftr" idx="11"/>
          </p:nvPr>
        </p:nvSpPr>
        <p:spPr/>
        <p:txBody>
          <a:bodyPr/>
          <a:lstStyle/>
          <a:p>
            <a:r>
              <a:rPr lang="en-IN"/>
              <a:t>Department of Information Technology</a:t>
            </a:r>
          </a:p>
        </p:txBody>
      </p:sp>
      <p:sp>
        <p:nvSpPr>
          <p:cNvPr id="4" name="Slide Number Placeholder 3">
            <a:extLst>
              <a:ext uri="{FF2B5EF4-FFF2-40B4-BE49-F238E27FC236}">
                <a16:creationId xmlns:a16="http://schemas.microsoft.com/office/drawing/2014/main" id="{A6374AC5-2635-A4E3-83A6-3A2832785736}"/>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t>2</a:t>
            </a:fld>
            <a:endParaRPr lang="en-US"/>
          </a:p>
        </p:txBody>
      </p:sp>
      <p:sp>
        <p:nvSpPr>
          <p:cNvPr id="5" name="Text Placeholder 4">
            <a:extLst>
              <a:ext uri="{FF2B5EF4-FFF2-40B4-BE49-F238E27FC236}">
                <a16:creationId xmlns:a16="http://schemas.microsoft.com/office/drawing/2014/main" id="{CD206B5E-16D3-65FD-A44F-13C5CD7C027E}"/>
              </a:ext>
            </a:extLst>
          </p:cNvPr>
          <p:cNvSpPr>
            <a:spLocks noGrp="1"/>
          </p:cNvSpPr>
          <p:nvPr>
            <p:ph type="body" idx="1"/>
          </p:nvPr>
        </p:nvSpPr>
        <p:spPr/>
        <p:txBody>
          <a:bodyPr/>
          <a:lstStyle/>
          <a:p>
            <a:pPr marL="50800" indent="0">
              <a:buNone/>
            </a:pPr>
            <a:endParaRPr lang="en-US" dirty="0">
              <a:solidFill>
                <a:srgbClr val="FF0000"/>
              </a:solidFill>
            </a:endParaRPr>
          </a:p>
          <a:p>
            <a:pPr marL="50800" indent="0">
              <a:buNone/>
            </a:pPr>
            <a:endParaRPr lang="en-US" dirty="0">
              <a:solidFill>
                <a:srgbClr val="FF0000"/>
              </a:solidFill>
            </a:endParaRPr>
          </a:p>
          <a:p>
            <a:pPr marL="50800" indent="0" algn="ctr">
              <a:buNone/>
            </a:pPr>
            <a:r>
              <a:rPr lang="en-US" sz="8000" dirty="0">
                <a:solidFill>
                  <a:srgbClr val="FF0000"/>
                </a:solidFill>
              </a:rPr>
              <a:t>What is Smart Water Management?</a:t>
            </a:r>
          </a:p>
        </p:txBody>
      </p:sp>
    </p:spTree>
    <p:extLst>
      <p:ext uri="{BB962C8B-B14F-4D97-AF65-F5344CB8AC3E}">
        <p14:creationId xmlns:p14="http://schemas.microsoft.com/office/powerpoint/2010/main" val="171573586"/>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110C17"/>
          </a:solidFill>
          <a:ln/>
        </p:spPr>
        <p:txBody>
          <a:bodyPr/>
          <a:lstStyle/>
          <a:p>
            <a:endParaRPr lang="en-IN" sz="1167"/>
          </a:p>
        </p:txBody>
      </p:sp>
      <p:sp>
        <p:nvSpPr>
          <p:cNvPr id="3" name="Shape 1"/>
          <p:cNvSpPr/>
          <p:nvPr/>
        </p:nvSpPr>
        <p:spPr>
          <a:xfrm>
            <a:off x="0" y="0"/>
            <a:ext cx="12192000" cy="6858000"/>
          </a:xfrm>
          <a:prstGeom prst="rect">
            <a:avLst/>
          </a:prstGeom>
          <a:blipFill>
            <a:blip r:embed="rId3"/>
            <a:stretch>
              <a:fillRect/>
            </a:stretch>
          </a:blipFill>
          <a:ln/>
        </p:spPr>
        <p:txBody>
          <a:bodyPr/>
          <a:lstStyle/>
          <a:p>
            <a:endParaRPr lang="en-IN" sz="1167" dirty="0"/>
          </a:p>
        </p:txBody>
      </p:sp>
      <p:pic>
        <p:nvPicPr>
          <p:cNvPr id="4" name="Image 0" descr="preencoded.png"/>
          <p:cNvPicPr>
            <a:picLocks noChangeAspect="1"/>
          </p:cNvPicPr>
          <p:nvPr/>
        </p:nvPicPr>
        <p:blipFill>
          <a:blip r:embed="rId4"/>
          <a:stretch>
            <a:fillRect/>
          </a:stretch>
        </p:blipFill>
        <p:spPr>
          <a:xfrm>
            <a:off x="3181400" y="662073"/>
            <a:ext cx="1836143" cy="1224062"/>
          </a:xfrm>
          <a:prstGeom prst="rect">
            <a:avLst/>
          </a:prstGeom>
          <a:blipFill>
            <a:blip r:embed="rId3"/>
            <a:stretch>
              <a:fillRect/>
            </a:stretch>
          </a:blipFill>
        </p:spPr>
      </p:pic>
      <p:sp>
        <p:nvSpPr>
          <p:cNvPr id="5" name="Text 2"/>
          <p:cNvSpPr/>
          <p:nvPr/>
        </p:nvSpPr>
        <p:spPr>
          <a:xfrm>
            <a:off x="3017639" y="1871960"/>
            <a:ext cx="1841203" cy="648097"/>
          </a:xfrm>
          <a:prstGeom prst="rect">
            <a:avLst/>
          </a:prstGeom>
          <a:noFill/>
          <a:ln/>
        </p:spPr>
        <p:txBody>
          <a:bodyPr wrap="square" rtlCol="0" anchor="t"/>
          <a:lstStyle/>
          <a:p>
            <a:pPr>
              <a:lnSpc>
                <a:spcPts val="2552"/>
              </a:lnSpc>
            </a:pPr>
            <a:r>
              <a:rPr lang="en-US" sz="2041" b="1" dirty="0">
                <a:solidFill>
                  <a:srgbClr val="FF726D"/>
                </a:solidFill>
                <a:latin typeface="Inconsolata" pitchFamily="34" charset="0"/>
                <a:ea typeface="Inconsolata" pitchFamily="34" charset="-122"/>
                <a:cs typeface="Inconsolata" pitchFamily="34" charset="-120"/>
              </a:rPr>
              <a:t>Physical Parameters:</a:t>
            </a:r>
            <a:endParaRPr lang="en-US" sz="2041" dirty="0"/>
          </a:p>
        </p:txBody>
      </p:sp>
      <p:sp>
        <p:nvSpPr>
          <p:cNvPr id="6" name="Text 3"/>
          <p:cNvSpPr/>
          <p:nvPr/>
        </p:nvSpPr>
        <p:spPr>
          <a:xfrm>
            <a:off x="2559051" y="2962374"/>
            <a:ext cx="2299792" cy="310853"/>
          </a:xfrm>
          <a:prstGeom prst="rect">
            <a:avLst/>
          </a:prstGeom>
          <a:noFill/>
          <a:ln/>
        </p:spPr>
        <p:txBody>
          <a:bodyPr wrap="none" rtlCol="0" anchor="t"/>
          <a:lstStyle/>
          <a:p>
            <a:pPr marL="285739" indent="-285739">
              <a:lnSpc>
                <a:spcPts val="1633"/>
              </a:lnSpc>
              <a:buFont typeface="Arial" panose="020B0604020202020204" pitchFamily="34" charset="0"/>
              <a:buChar char="•"/>
            </a:pPr>
            <a:r>
              <a:rPr lang="en-US" sz="1021" b="1" dirty="0">
                <a:solidFill>
                  <a:schemeClr val="tx1"/>
                </a:solidFill>
                <a:latin typeface="Fira Sans" pitchFamily="34" charset="0"/>
                <a:ea typeface="Fira Sans" pitchFamily="34" charset="-122"/>
                <a:cs typeface="Fira Sans" pitchFamily="34" charset="-120"/>
              </a:rPr>
              <a:t>Temperature:</a:t>
            </a:r>
            <a:endParaRPr lang="en-US" sz="1021" dirty="0">
              <a:solidFill>
                <a:schemeClr val="tx1"/>
              </a:solidFill>
            </a:endParaRPr>
          </a:p>
        </p:txBody>
      </p:sp>
      <p:sp>
        <p:nvSpPr>
          <p:cNvPr id="7" name="Text 4"/>
          <p:cNvSpPr/>
          <p:nvPr/>
        </p:nvSpPr>
        <p:spPr>
          <a:xfrm>
            <a:off x="2635250" y="3216771"/>
            <a:ext cx="2223591" cy="1084659"/>
          </a:xfrm>
          <a:prstGeom prst="rect">
            <a:avLst/>
          </a:prstGeom>
          <a:noFill/>
          <a:ln/>
        </p:spPr>
        <p:txBody>
          <a:bodyPr wrap="square" rtlCol="0" anchor="t"/>
          <a:lstStyle/>
          <a:p>
            <a:pPr>
              <a:lnSpc>
                <a:spcPts val="1633"/>
              </a:lnSpc>
              <a:buSzPct val="100000"/>
            </a:pPr>
            <a:r>
              <a:rPr lang="en-US" sz="1021" dirty="0">
                <a:solidFill>
                  <a:schemeClr val="tx1"/>
                </a:solidFill>
                <a:latin typeface="Fira Sans" pitchFamily="34" charset="0"/>
                <a:ea typeface="Fira Sans" pitchFamily="34" charset="-122"/>
                <a:cs typeface="Fira Sans" pitchFamily="34" charset="-120"/>
              </a:rPr>
              <a:t>IoT Solution: Deploy temperature sensors equipped with IoT capabilities to monitor water temperature continuously.</a:t>
            </a:r>
            <a:endParaRPr lang="en-US" sz="1021" dirty="0">
              <a:solidFill>
                <a:schemeClr val="tx1"/>
              </a:solidFill>
            </a:endParaRPr>
          </a:p>
        </p:txBody>
      </p:sp>
      <p:sp>
        <p:nvSpPr>
          <p:cNvPr id="9" name="Text 6"/>
          <p:cNvSpPr/>
          <p:nvPr/>
        </p:nvSpPr>
        <p:spPr>
          <a:xfrm>
            <a:off x="2635252" y="4651077"/>
            <a:ext cx="2223590" cy="829072"/>
          </a:xfrm>
          <a:prstGeom prst="rect">
            <a:avLst/>
          </a:prstGeom>
          <a:noFill/>
          <a:ln/>
        </p:spPr>
        <p:txBody>
          <a:bodyPr wrap="square" rtlCol="0" anchor="t"/>
          <a:lstStyle/>
          <a:p>
            <a:pPr>
              <a:lnSpc>
                <a:spcPts val="1633"/>
              </a:lnSpc>
              <a:buSzPct val="100000"/>
            </a:pPr>
            <a:endParaRPr lang="en-US" sz="1021" dirty="0"/>
          </a:p>
        </p:txBody>
      </p:sp>
      <p:sp>
        <p:nvSpPr>
          <p:cNvPr id="10" name="Text 7"/>
          <p:cNvSpPr/>
          <p:nvPr/>
        </p:nvSpPr>
        <p:spPr>
          <a:xfrm>
            <a:off x="2476500" y="4594622"/>
            <a:ext cx="2221410" cy="310852"/>
          </a:xfrm>
          <a:prstGeom prst="rect">
            <a:avLst/>
          </a:prstGeom>
          <a:noFill/>
          <a:ln/>
        </p:spPr>
        <p:txBody>
          <a:bodyPr wrap="square" rtlCol="0" anchor="t"/>
          <a:lstStyle/>
          <a:p>
            <a:pPr marL="285739" indent="-285739">
              <a:lnSpc>
                <a:spcPts val="1633"/>
              </a:lnSpc>
              <a:buSzPct val="100000"/>
              <a:buFont typeface="Arial" panose="020B0604020202020204" pitchFamily="34" charset="0"/>
              <a:buChar char="•"/>
            </a:pPr>
            <a:r>
              <a:rPr lang="en-US" sz="1021" b="1" dirty="0">
                <a:solidFill>
                  <a:schemeClr val="tx1"/>
                </a:solidFill>
                <a:latin typeface="Fira Sans" pitchFamily="34" charset="0"/>
                <a:ea typeface="Fira Sans" pitchFamily="34" charset="-122"/>
                <a:cs typeface="Fira Sans" pitchFamily="34" charset="-120"/>
              </a:rPr>
              <a:t>Total Suspended Solids (TSS):</a:t>
            </a:r>
            <a:endParaRPr lang="en-US" sz="1021" dirty="0">
              <a:solidFill>
                <a:schemeClr val="tx1"/>
              </a:solidFill>
            </a:endParaRPr>
          </a:p>
        </p:txBody>
      </p:sp>
      <p:sp>
        <p:nvSpPr>
          <p:cNvPr id="11" name="Text 8"/>
          <p:cNvSpPr/>
          <p:nvPr/>
        </p:nvSpPr>
        <p:spPr>
          <a:xfrm>
            <a:off x="2559051" y="5043614"/>
            <a:ext cx="2299790" cy="906336"/>
          </a:xfrm>
          <a:prstGeom prst="rect">
            <a:avLst/>
          </a:prstGeom>
          <a:noFill/>
          <a:ln/>
        </p:spPr>
        <p:txBody>
          <a:bodyPr wrap="square" rtlCol="0" anchor="t"/>
          <a:lstStyle/>
          <a:p>
            <a:pPr>
              <a:lnSpc>
                <a:spcPts val="1633"/>
              </a:lnSpc>
              <a:buSzPct val="100000"/>
            </a:pPr>
            <a:r>
              <a:rPr lang="en-US" sz="1021" dirty="0">
                <a:solidFill>
                  <a:schemeClr val="tx1"/>
                </a:solidFill>
                <a:latin typeface="Fira Sans" pitchFamily="34" charset="0"/>
                <a:ea typeface="Fira Sans" pitchFamily="34" charset="-122"/>
                <a:cs typeface="Fira Sans" pitchFamily="34" charset="-120"/>
              </a:rPr>
              <a:t>IoT Solution: Use TSS sensors equipped with IoT connectivity to monitor suspended particle concentrations.</a:t>
            </a:r>
            <a:endParaRPr lang="en-US" sz="1021" dirty="0">
              <a:solidFill>
                <a:schemeClr val="tx1"/>
              </a:solidFill>
            </a:endParaRPr>
          </a:p>
        </p:txBody>
      </p:sp>
      <p:sp>
        <p:nvSpPr>
          <p:cNvPr id="12" name="Text 9"/>
          <p:cNvSpPr/>
          <p:nvPr/>
        </p:nvSpPr>
        <p:spPr>
          <a:xfrm>
            <a:off x="3017639" y="7151192"/>
            <a:ext cx="1841203" cy="207268"/>
          </a:xfrm>
          <a:prstGeom prst="rect">
            <a:avLst/>
          </a:prstGeom>
          <a:noFill/>
          <a:ln/>
        </p:spPr>
        <p:txBody>
          <a:bodyPr wrap="none" rtlCol="0" anchor="t"/>
          <a:lstStyle/>
          <a:p>
            <a:pPr>
              <a:lnSpc>
                <a:spcPts val="1633"/>
              </a:lnSpc>
            </a:pPr>
            <a:endParaRPr lang="en-US" sz="1021" dirty="0"/>
          </a:p>
        </p:txBody>
      </p:sp>
      <p:sp>
        <p:nvSpPr>
          <p:cNvPr id="13" name="Text 10"/>
          <p:cNvSpPr/>
          <p:nvPr/>
        </p:nvSpPr>
        <p:spPr>
          <a:xfrm>
            <a:off x="3017639" y="7475042"/>
            <a:ext cx="1841203" cy="207268"/>
          </a:xfrm>
          <a:prstGeom prst="rect">
            <a:avLst/>
          </a:prstGeom>
          <a:noFill/>
          <a:ln/>
        </p:spPr>
        <p:txBody>
          <a:bodyPr wrap="none" rtlCol="0" anchor="t"/>
          <a:lstStyle/>
          <a:p>
            <a:pPr>
              <a:lnSpc>
                <a:spcPts val="1633"/>
              </a:lnSpc>
            </a:pPr>
            <a:endParaRPr lang="en-US" sz="1021" dirty="0"/>
          </a:p>
        </p:txBody>
      </p:sp>
      <p:pic>
        <p:nvPicPr>
          <p:cNvPr id="14" name="Image 1" descr="preencoded.png"/>
          <p:cNvPicPr>
            <a:picLocks noChangeAspect="1"/>
          </p:cNvPicPr>
          <p:nvPr/>
        </p:nvPicPr>
        <p:blipFill>
          <a:blip r:embed="rId5"/>
          <a:stretch>
            <a:fillRect/>
          </a:stretch>
        </p:blipFill>
        <p:spPr>
          <a:xfrm>
            <a:off x="5186361" y="508496"/>
            <a:ext cx="1836143" cy="2003028"/>
          </a:xfrm>
          <a:prstGeom prst="rect">
            <a:avLst/>
          </a:prstGeom>
        </p:spPr>
      </p:pic>
      <p:sp>
        <p:nvSpPr>
          <p:cNvPr id="15" name="Text 11"/>
          <p:cNvSpPr/>
          <p:nvPr/>
        </p:nvSpPr>
        <p:spPr>
          <a:xfrm>
            <a:off x="5181303" y="2650927"/>
            <a:ext cx="1841203" cy="648097"/>
          </a:xfrm>
          <a:prstGeom prst="rect">
            <a:avLst/>
          </a:prstGeom>
          <a:noFill/>
          <a:ln/>
        </p:spPr>
        <p:txBody>
          <a:bodyPr wrap="square" rtlCol="0" anchor="t"/>
          <a:lstStyle/>
          <a:p>
            <a:pPr>
              <a:lnSpc>
                <a:spcPts val="2552"/>
              </a:lnSpc>
            </a:pPr>
            <a:r>
              <a:rPr lang="en-US" sz="2041" b="1" dirty="0">
                <a:solidFill>
                  <a:srgbClr val="FF726D"/>
                </a:solidFill>
                <a:latin typeface="Inconsolata" pitchFamily="34" charset="0"/>
                <a:ea typeface="Inconsolata" pitchFamily="34" charset="-122"/>
                <a:cs typeface="Inconsolata" pitchFamily="34" charset="-120"/>
              </a:rPr>
              <a:t>Biological Parameters:</a:t>
            </a:r>
            <a:endParaRPr lang="en-US" sz="2041" dirty="0"/>
          </a:p>
        </p:txBody>
      </p:sp>
      <p:sp>
        <p:nvSpPr>
          <p:cNvPr id="17" name="Text 13"/>
          <p:cNvSpPr/>
          <p:nvPr/>
        </p:nvSpPr>
        <p:spPr>
          <a:xfrm>
            <a:off x="5181303" y="3781624"/>
            <a:ext cx="2065634" cy="621804"/>
          </a:xfrm>
          <a:prstGeom prst="rect">
            <a:avLst/>
          </a:prstGeom>
          <a:noFill/>
          <a:ln/>
        </p:spPr>
        <p:txBody>
          <a:bodyPr wrap="square" rtlCol="0" anchor="t"/>
          <a:lstStyle/>
          <a:p>
            <a:pPr marL="285739" indent="-285739">
              <a:lnSpc>
                <a:spcPts val="1633"/>
              </a:lnSpc>
              <a:buSzPct val="100000"/>
              <a:buChar char="•"/>
            </a:pPr>
            <a:endParaRPr lang="en-US" sz="1021" dirty="0"/>
          </a:p>
        </p:txBody>
      </p:sp>
      <p:sp>
        <p:nvSpPr>
          <p:cNvPr id="18" name="Text 14"/>
          <p:cNvSpPr/>
          <p:nvPr/>
        </p:nvSpPr>
        <p:spPr>
          <a:xfrm>
            <a:off x="5181302" y="3429001"/>
            <a:ext cx="1841202" cy="271859"/>
          </a:xfrm>
          <a:prstGeom prst="rect">
            <a:avLst/>
          </a:prstGeom>
          <a:noFill/>
          <a:ln/>
        </p:spPr>
        <p:txBody>
          <a:bodyPr wrap="none" rtlCol="0" anchor="t"/>
          <a:lstStyle/>
          <a:p>
            <a:pPr marL="285739" indent="-285739">
              <a:lnSpc>
                <a:spcPts val="1633"/>
              </a:lnSpc>
              <a:buSzPct val="100000"/>
              <a:buFont typeface="Arial" panose="020B0604020202020204" pitchFamily="34" charset="0"/>
              <a:buChar char="•"/>
            </a:pPr>
            <a:r>
              <a:rPr lang="en-US" sz="1021" b="1" dirty="0">
                <a:solidFill>
                  <a:schemeClr val="tx1"/>
                </a:solidFill>
                <a:latin typeface="Fira Sans" pitchFamily="34" charset="0"/>
                <a:ea typeface="Fira Sans" pitchFamily="34" charset="-122"/>
                <a:cs typeface="Fira Sans" pitchFamily="34" charset="-120"/>
              </a:rPr>
              <a:t>Pathogens:</a:t>
            </a:r>
            <a:endParaRPr lang="en-US" sz="1021" dirty="0">
              <a:solidFill>
                <a:schemeClr val="tx1"/>
              </a:solidFill>
            </a:endParaRPr>
          </a:p>
        </p:txBody>
      </p:sp>
      <p:sp>
        <p:nvSpPr>
          <p:cNvPr id="19" name="Text 15"/>
          <p:cNvSpPr/>
          <p:nvPr/>
        </p:nvSpPr>
        <p:spPr>
          <a:xfrm>
            <a:off x="5279332" y="3781623"/>
            <a:ext cx="2065634" cy="673597"/>
          </a:xfrm>
          <a:prstGeom prst="rect">
            <a:avLst/>
          </a:prstGeom>
          <a:noFill/>
          <a:ln/>
        </p:spPr>
        <p:txBody>
          <a:bodyPr wrap="square" rtlCol="0" anchor="t"/>
          <a:lstStyle/>
          <a:p>
            <a:pPr>
              <a:lnSpc>
                <a:spcPts val="1633"/>
              </a:lnSpc>
              <a:buSzPct val="100000"/>
            </a:pPr>
            <a:r>
              <a:rPr lang="en-US" sz="1021" dirty="0">
                <a:solidFill>
                  <a:schemeClr val="tx1"/>
                </a:solidFill>
                <a:latin typeface="Fira Sans" pitchFamily="34" charset="0"/>
                <a:ea typeface="Fira Sans" pitchFamily="34" charset="-122"/>
                <a:cs typeface="Fira Sans" pitchFamily="34" charset="-120"/>
              </a:rPr>
              <a:t>IoT Solution: Utilize pathogen sensors for real-time monitoring.</a:t>
            </a:r>
            <a:endParaRPr lang="en-US" sz="1021" dirty="0">
              <a:solidFill>
                <a:schemeClr val="tx1"/>
              </a:solidFill>
            </a:endParaRPr>
          </a:p>
        </p:txBody>
      </p:sp>
      <p:sp>
        <p:nvSpPr>
          <p:cNvPr id="20" name="Text 16"/>
          <p:cNvSpPr/>
          <p:nvPr/>
        </p:nvSpPr>
        <p:spPr>
          <a:xfrm>
            <a:off x="5181303" y="4594623"/>
            <a:ext cx="2223590" cy="453231"/>
          </a:xfrm>
          <a:prstGeom prst="rect">
            <a:avLst/>
          </a:prstGeom>
          <a:noFill/>
          <a:ln/>
        </p:spPr>
        <p:txBody>
          <a:bodyPr wrap="square" rtlCol="0" anchor="t"/>
          <a:lstStyle/>
          <a:p>
            <a:pPr marL="285739" indent="-285739">
              <a:lnSpc>
                <a:spcPts val="1633"/>
              </a:lnSpc>
              <a:buSzPct val="100000"/>
              <a:buFont typeface="Arial" panose="020B0604020202020204" pitchFamily="34" charset="0"/>
              <a:buChar char="•"/>
            </a:pPr>
            <a:r>
              <a:rPr lang="en-US" sz="1021" b="1" dirty="0">
                <a:solidFill>
                  <a:schemeClr val="tx1"/>
                </a:solidFill>
                <a:latin typeface="Fira Sans" pitchFamily="34" charset="0"/>
                <a:ea typeface="Fira Sans" pitchFamily="34" charset="-122"/>
                <a:cs typeface="Fira Sans" pitchFamily="34" charset="-120"/>
              </a:rPr>
              <a:t>Organic Matters and Nutrients:</a:t>
            </a:r>
            <a:endParaRPr lang="en-US" sz="1021" dirty="0">
              <a:solidFill>
                <a:schemeClr val="tx1"/>
              </a:solidFill>
            </a:endParaRPr>
          </a:p>
        </p:txBody>
      </p:sp>
      <p:sp>
        <p:nvSpPr>
          <p:cNvPr id="21" name="Text 17"/>
          <p:cNvSpPr/>
          <p:nvPr/>
        </p:nvSpPr>
        <p:spPr>
          <a:xfrm>
            <a:off x="5108499" y="5047854"/>
            <a:ext cx="2296393" cy="902097"/>
          </a:xfrm>
          <a:prstGeom prst="rect">
            <a:avLst/>
          </a:prstGeom>
          <a:noFill/>
          <a:ln/>
        </p:spPr>
        <p:txBody>
          <a:bodyPr wrap="square" rtlCol="0" anchor="t"/>
          <a:lstStyle/>
          <a:p>
            <a:pPr>
              <a:lnSpc>
                <a:spcPts val="1633"/>
              </a:lnSpc>
              <a:buSzPct val="100000"/>
            </a:pPr>
            <a:r>
              <a:rPr lang="en-US" sz="1021" dirty="0">
                <a:solidFill>
                  <a:schemeClr val="tx1"/>
                </a:solidFill>
                <a:latin typeface="Fira Sans" pitchFamily="34" charset="0"/>
                <a:ea typeface="Fira Sans" pitchFamily="34" charset="-122"/>
                <a:cs typeface="Fira Sans" pitchFamily="34" charset="-120"/>
              </a:rPr>
              <a:t>IoT Solution: Employ sensors to monitor the presence of organic matter and nutrients.</a:t>
            </a:r>
            <a:endParaRPr lang="en-US" sz="1021" dirty="0">
              <a:solidFill>
                <a:schemeClr val="tx1"/>
              </a:solidFill>
            </a:endParaRPr>
          </a:p>
        </p:txBody>
      </p:sp>
      <p:pic>
        <p:nvPicPr>
          <p:cNvPr id="22" name="Image 2" descr="preencoded.png"/>
          <p:cNvPicPr>
            <a:picLocks noChangeAspect="1"/>
          </p:cNvPicPr>
          <p:nvPr/>
        </p:nvPicPr>
        <p:blipFill>
          <a:blip r:embed="rId6"/>
          <a:stretch>
            <a:fillRect/>
          </a:stretch>
        </p:blipFill>
        <p:spPr>
          <a:xfrm>
            <a:off x="7604818" y="553194"/>
            <a:ext cx="1841203" cy="1841203"/>
          </a:xfrm>
          <a:prstGeom prst="rect">
            <a:avLst/>
          </a:prstGeom>
        </p:spPr>
      </p:pic>
      <p:sp>
        <p:nvSpPr>
          <p:cNvPr id="23" name="Text 18"/>
          <p:cNvSpPr/>
          <p:nvPr/>
        </p:nvSpPr>
        <p:spPr>
          <a:xfrm>
            <a:off x="7344967" y="2489101"/>
            <a:ext cx="2211782" cy="648097"/>
          </a:xfrm>
          <a:prstGeom prst="rect">
            <a:avLst/>
          </a:prstGeom>
          <a:noFill/>
          <a:ln/>
        </p:spPr>
        <p:txBody>
          <a:bodyPr wrap="square" rtlCol="0" anchor="t"/>
          <a:lstStyle/>
          <a:p>
            <a:pPr>
              <a:lnSpc>
                <a:spcPts val="2552"/>
              </a:lnSpc>
            </a:pPr>
            <a:r>
              <a:rPr lang="en-US" sz="2041" b="1" dirty="0">
                <a:solidFill>
                  <a:srgbClr val="FF726D"/>
                </a:solidFill>
                <a:latin typeface="Inconsolata" pitchFamily="34" charset="0"/>
                <a:ea typeface="Inconsolata" pitchFamily="34" charset="-122"/>
                <a:cs typeface="Inconsolata" pitchFamily="34" charset="-120"/>
              </a:rPr>
              <a:t>Chemical Parameters:</a:t>
            </a:r>
            <a:endParaRPr lang="en-US" sz="2041" dirty="0"/>
          </a:p>
        </p:txBody>
      </p:sp>
      <p:sp>
        <p:nvSpPr>
          <p:cNvPr id="24" name="Text 19"/>
          <p:cNvSpPr/>
          <p:nvPr/>
        </p:nvSpPr>
        <p:spPr>
          <a:xfrm>
            <a:off x="7344966" y="3326606"/>
            <a:ext cx="2631503" cy="315614"/>
          </a:xfrm>
          <a:prstGeom prst="rect">
            <a:avLst/>
          </a:prstGeom>
          <a:noFill/>
          <a:ln/>
        </p:spPr>
        <p:txBody>
          <a:bodyPr wrap="none" rtlCol="0" anchor="t"/>
          <a:lstStyle/>
          <a:p>
            <a:pPr marL="238115" indent="-238115">
              <a:lnSpc>
                <a:spcPts val="1633"/>
              </a:lnSpc>
              <a:buFont typeface="Arial" panose="020B0604020202020204" pitchFamily="34" charset="0"/>
              <a:buChar char="•"/>
            </a:pPr>
            <a:r>
              <a:rPr lang="en-US" sz="1021" b="1" dirty="0">
                <a:solidFill>
                  <a:schemeClr val="tx1"/>
                </a:solidFill>
                <a:latin typeface="Fira Sans" pitchFamily="34" charset="0"/>
                <a:ea typeface="Fira Sans" pitchFamily="34" charset="-122"/>
                <a:cs typeface="Fira Sans" pitchFamily="34" charset="-120"/>
              </a:rPr>
              <a:t>pH:</a:t>
            </a:r>
            <a:endParaRPr lang="en-US" sz="1021" dirty="0">
              <a:solidFill>
                <a:schemeClr val="tx1"/>
              </a:solidFill>
            </a:endParaRPr>
          </a:p>
        </p:txBody>
      </p:sp>
      <p:sp>
        <p:nvSpPr>
          <p:cNvPr id="25" name="Text 20"/>
          <p:cNvSpPr/>
          <p:nvPr/>
        </p:nvSpPr>
        <p:spPr>
          <a:xfrm>
            <a:off x="7494091" y="3619797"/>
            <a:ext cx="2062658" cy="829072"/>
          </a:xfrm>
          <a:prstGeom prst="rect">
            <a:avLst/>
          </a:prstGeom>
          <a:noFill/>
          <a:ln/>
        </p:spPr>
        <p:txBody>
          <a:bodyPr wrap="square" rtlCol="0" anchor="t"/>
          <a:lstStyle/>
          <a:p>
            <a:pPr>
              <a:lnSpc>
                <a:spcPts val="1633"/>
              </a:lnSpc>
              <a:buSzPct val="100000"/>
            </a:pPr>
            <a:r>
              <a:rPr lang="en-US" sz="1021" dirty="0">
                <a:solidFill>
                  <a:schemeClr val="tx1"/>
                </a:solidFill>
                <a:latin typeface="Fira Sans" pitchFamily="34" charset="0"/>
                <a:ea typeface="Fira Sans" pitchFamily="34" charset="-122"/>
                <a:cs typeface="Fira Sans" pitchFamily="34" charset="-120"/>
              </a:rPr>
              <a:t>IoT Solution: Employ pH sensors connected to IoT networks for continuous pH monitoring.</a:t>
            </a:r>
            <a:endParaRPr lang="en-US" sz="1021" dirty="0">
              <a:solidFill>
                <a:schemeClr val="tx1"/>
              </a:solidFill>
            </a:endParaRPr>
          </a:p>
        </p:txBody>
      </p:sp>
      <p:sp>
        <p:nvSpPr>
          <p:cNvPr id="28" name="Text 23"/>
          <p:cNvSpPr/>
          <p:nvPr/>
        </p:nvSpPr>
        <p:spPr>
          <a:xfrm>
            <a:off x="7494091" y="4651078"/>
            <a:ext cx="2631503" cy="527700"/>
          </a:xfrm>
          <a:prstGeom prst="rect">
            <a:avLst/>
          </a:prstGeom>
          <a:noFill/>
          <a:ln/>
        </p:spPr>
        <p:txBody>
          <a:bodyPr wrap="square" rtlCol="0" anchor="t"/>
          <a:lstStyle/>
          <a:p>
            <a:pPr marL="238115" indent="-238115">
              <a:lnSpc>
                <a:spcPts val="1633"/>
              </a:lnSpc>
              <a:buSzPct val="100000"/>
              <a:buFont typeface="Arial" panose="020B0604020202020204" pitchFamily="34" charset="0"/>
              <a:buChar char="•"/>
            </a:pPr>
            <a:r>
              <a:rPr lang="en-US" sz="1021" b="1" dirty="0">
                <a:solidFill>
                  <a:schemeClr val="tx1"/>
                </a:solidFill>
                <a:latin typeface="Fira Sans" pitchFamily="34" charset="0"/>
                <a:ea typeface="Fira Sans" pitchFamily="34" charset="-122"/>
                <a:cs typeface="Fira Sans" pitchFamily="34" charset="-120"/>
              </a:rPr>
              <a:t>Chemical Oxygen Demand (COD) and Biological Oxygen Demand (BOD):</a:t>
            </a:r>
            <a:endParaRPr lang="en-US" sz="1021" dirty="0">
              <a:solidFill>
                <a:schemeClr val="tx1"/>
              </a:solidFill>
            </a:endParaRPr>
          </a:p>
        </p:txBody>
      </p:sp>
      <p:sp>
        <p:nvSpPr>
          <p:cNvPr id="29" name="Text 24"/>
          <p:cNvSpPr/>
          <p:nvPr/>
        </p:nvSpPr>
        <p:spPr>
          <a:xfrm>
            <a:off x="7552234" y="5178779"/>
            <a:ext cx="2573361" cy="656166"/>
          </a:xfrm>
          <a:prstGeom prst="rect">
            <a:avLst/>
          </a:prstGeom>
          <a:noFill/>
          <a:ln/>
        </p:spPr>
        <p:txBody>
          <a:bodyPr wrap="square" rtlCol="0" anchor="t"/>
          <a:lstStyle/>
          <a:p>
            <a:pPr>
              <a:lnSpc>
                <a:spcPts val="1633"/>
              </a:lnSpc>
              <a:buSzPct val="100000"/>
            </a:pPr>
            <a:r>
              <a:rPr lang="en-US" sz="1021" dirty="0">
                <a:solidFill>
                  <a:schemeClr val="tx1"/>
                </a:solidFill>
                <a:latin typeface="Fira Sans" pitchFamily="34" charset="0"/>
                <a:ea typeface="Fira Sans" pitchFamily="34" charset="-122"/>
                <a:cs typeface="Fira Sans" pitchFamily="34" charset="-120"/>
              </a:rPr>
              <a:t>IoT Solution: Use sensors to measure COD and BOD and transmit data through IoT networks.</a:t>
            </a:r>
            <a:endParaRPr lang="en-US" sz="1021" dirty="0">
              <a:solidFill>
                <a:schemeClr val="tx1"/>
              </a:solidFill>
            </a:endParaRPr>
          </a:p>
        </p:txBody>
      </p:sp>
    </p:spTree>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110C17"/>
          </a:solidFill>
          <a:ln/>
        </p:spPr>
        <p:txBody>
          <a:bodyPr/>
          <a:lstStyle/>
          <a:p>
            <a:endParaRPr lang="en-IN" sz="1167"/>
          </a:p>
        </p:txBody>
      </p:sp>
      <p:sp>
        <p:nvSpPr>
          <p:cNvPr id="3" name="Shape 1"/>
          <p:cNvSpPr/>
          <p:nvPr/>
        </p:nvSpPr>
        <p:spPr>
          <a:xfrm>
            <a:off x="0" y="0"/>
            <a:ext cx="12192000" cy="6858000"/>
          </a:xfrm>
          <a:prstGeom prst="rect">
            <a:avLst/>
          </a:prstGeom>
          <a:blipFill>
            <a:blip r:embed="rId3"/>
            <a:stretch>
              <a:fillRect/>
            </a:stretch>
          </a:blipFill>
          <a:ln/>
        </p:spPr>
        <p:txBody>
          <a:bodyPr/>
          <a:lstStyle/>
          <a:p>
            <a:endParaRPr lang="en-IN" sz="1167"/>
          </a:p>
        </p:txBody>
      </p:sp>
      <p:sp>
        <p:nvSpPr>
          <p:cNvPr id="4" name="Text 2"/>
          <p:cNvSpPr/>
          <p:nvPr/>
        </p:nvSpPr>
        <p:spPr>
          <a:xfrm>
            <a:off x="5266333" y="1816101"/>
            <a:ext cx="6108700" cy="578644"/>
          </a:xfrm>
          <a:prstGeom prst="rect">
            <a:avLst/>
          </a:prstGeom>
          <a:noFill/>
          <a:ln/>
        </p:spPr>
        <p:txBody>
          <a:bodyPr wrap="none" rtlCol="0" anchor="t"/>
          <a:lstStyle/>
          <a:p>
            <a:pPr>
              <a:lnSpc>
                <a:spcPts val="4556"/>
              </a:lnSpc>
            </a:pPr>
            <a:r>
              <a:rPr lang="en-US" sz="3645" b="1" dirty="0">
                <a:solidFill>
                  <a:srgbClr val="FF726D"/>
                </a:solidFill>
                <a:latin typeface="Inconsolata" pitchFamily="34" charset="0"/>
                <a:ea typeface="Inconsolata" pitchFamily="34" charset="-122"/>
                <a:cs typeface="Inconsolata" pitchFamily="34" charset="-120"/>
              </a:rPr>
              <a:t>Smart Water IoT Technology</a:t>
            </a:r>
            <a:endParaRPr lang="en-US" sz="3645" dirty="0"/>
          </a:p>
        </p:txBody>
      </p:sp>
      <p:sp>
        <p:nvSpPr>
          <p:cNvPr id="5" name="Text 3"/>
          <p:cNvSpPr/>
          <p:nvPr/>
        </p:nvSpPr>
        <p:spPr>
          <a:xfrm>
            <a:off x="5266333" y="2672457"/>
            <a:ext cx="6231334" cy="2369344"/>
          </a:xfrm>
          <a:prstGeom prst="rect">
            <a:avLst/>
          </a:prstGeom>
          <a:noFill/>
          <a:ln/>
        </p:spPr>
        <p:txBody>
          <a:bodyPr wrap="square" rtlCol="0" anchor="t"/>
          <a:lstStyle/>
          <a:p>
            <a:pPr>
              <a:lnSpc>
                <a:spcPts val="2332"/>
              </a:lnSpc>
            </a:pPr>
            <a:r>
              <a:rPr lang="en-US" sz="1458" dirty="0">
                <a:solidFill>
                  <a:schemeClr val="tx1"/>
                </a:solidFill>
                <a:latin typeface="Fira Sans" pitchFamily="34" charset="0"/>
                <a:ea typeface="Fira Sans" pitchFamily="34" charset="-122"/>
                <a:cs typeface="Fira Sans" pitchFamily="34" charset="-120"/>
              </a:rPr>
              <a:t>Water contamination refers to the presence of harmful substances or pollutants in water, making it impure or unfit for its intended use. Contaminants can include various chemical, physical, or biological agents that negatively impact the quality, safety, and suitability of water for human consumption, industrial processes, agriculture, aquatic ecosystems, or recreational activities. Utilizing IoT technology can help detect and mitigate water contamination more effectively. Here are solutions for addressing water contamination using IoT:</a:t>
            </a:r>
            <a:endParaRPr lang="en-US" sz="1458" dirty="0">
              <a:solidFill>
                <a:schemeClr val="tx1"/>
              </a:solidFill>
            </a:endParaRPr>
          </a:p>
        </p:txBody>
      </p:sp>
      <p:pic>
        <p:nvPicPr>
          <p:cNvPr id="6" name="Image 0" descr="preencoded.png"/>
          <p:cNvPicPr>
            <a:picLocks noChangeAspect="1"/>
          </p:cNvPicPr>
          <p:nvPr/>
        </p:nvPicPr>
        <p:blipFill>
          <a:blip r:embed="rId4"/>
          <a:stretch>
            <a:fillRect/>
          </a:stretch>
        </p:blipFill>
        <p:spPr>
          <a:xfrm>
            <a:off x="0" y="0"/>
            <a:ext cx="4572000" cy="6858000"/>
          </a:xfrm>
          <a:prstGeom prst="rect">
            <a:avLst/>
          </a:prstGeom>
        </p:spPr>
      </p:pic>
      <p:pic>
        <p:nvPicPr>
          <p:cNvPr id="9" name="Picture 8">
            <a:extLst>
              <a:ext uri="{FF2B5EF4-FFF2-40B4-BE49-F238E27FC236}">
                <a16:creationId xmlns:a16="http://schemas.microsoft.com/office/drawing/2014/main" id="{7458ECE7-407F-BEE3-4DFD-272F53E6D97B}"/>
              </a:ext>
            </a:extLst>
          </p:cNvPr>
          <p:cNvPicPr>
            <a:picLocks noChangeAspect="1"/>
          </p:cNvPicPr>
          <p:nvPr/>
        </p:nvPicPr>
        <p:blipFill>
          <a:blip r:embed="rId5"/>
          <a:stretch>
            <a:fillRect/>
          </a:stretch>
        </p:blipFill>
        <p:spPr>
          <a:xfrm>
            <a:off x="-1" y="0"/>
            <a:ext cx="1780956" cy="446402"/>
          </a:xfrm>
          <a:prstGeom prst="rect">
            <a:avLst/>
          </a:prstGeom>
        </p:spPr>
      </p:pic>
    </p:spTree>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110C17"/>
          </a:solidFill>
          <a:ln/>
        </p:spPr>
        <p:txBody>
          <a:bodyPr/>
          <a:lstStyle/>
          <a:p>
            <a:endParaRPr lang="en-IN" sz="1167"/>
          </a:p>
        </p:txBody>
      </p:sp>
      <p:sp>
        <p:nvSpPr>
          <p:cNvPr id="3" name="Shape 1"/>
          <p:cNvSpPr/>
          <p:nvPr/>
        </p:nvSpPr>
        <p:spPr>
          <a:xfrm>
            <a:off x="0" y="0"/>
            <a:ext cx="12192000" cy="6858000"/>
          </a:xfrm>
          <a:prstGeom prst="rect">
            <a:avLst/>
          </a:prstGeom>
          <a:blipFill>
            <a:blip r:embed="rId3"/>
            <a:stretch>
              <a:fillRect/>
            </a:stretch>
          </a:blipFill>
          <a:ln/>
        </p:spPr>
        <p:txBody>
          <a:bodyPr/>
          <a:lstStyle/>
          <a:p>
            <a:endParaRPr lang="en-IN" sz="1167"/>
          </a:p>
        </p:txBody>
      </p:sp>
      <p:sp>
        <p:nvSpPr>
          <p:cNvPr id="4" name="Text 2"/>
          <p:cNvSpPr/>
          <p:nvPr/>
        </p:nvSpPr>
        <p:spPr>
          <a:xfrm>
            <a:off x="3230880" y="508496"/>
            <a:ext cx="5516880" cy="447973"/>
          </a:xfrm>
          <a:prstGeom prst="rect">
            <a:avLst/>
          </a:prstGeom>
          <a:noFill/>
          <a:ln/>
        </p:spPr>
        <p:txBody>
          <a:bodyPr wrap="none" rtlCol="0" anchor="t"/>
          <a:lstStyle/>
          <a:p>
            <a:pPr>
              <a:lnSpc>
                <a:spcPts val="3527"/>
              </a:lnSpc>
            </a:pPr>
            <a:r>
              <a:rPr lang="en-US" sz="2822" b="1" dirty="0">
                <a:solidFill>
                  <a:srgbClr val="FF726D"/>
                </a:solidFill>
                <a:latin typeface="Inconsolata" pitchFamily="34" charset="0"/>
                <a:ea typeface="Inconsolata" pitchFamily="34" charset="-122"/>
                <a:cs typeface="Inconsolata" pitchFamily="34" charset="-120"/>
              </a:rPr>
              <a:t>Smart Water IoT Technology </a:t>
            </a:r>
            <a:endParaRPr lang="en-US" sz="2822" dirty="0"/>
          </a:p>
        </p:txBody>
      </p:sp>
      <p:sp>
        <p:nvSpPr>
          <p:cNvPr id="5" name="Shape 3"/>
          <p:cNvSpPr/>
          <p:nvPr/>
        </p:nvSpPr>
        <p:spPr>
          <a:xfrm>
            <a:off x="2691309" y="1357809"/>
            <a:ext cx="322461" cy="322461"/>
          </a:xfrm>
          <a:prstGeom prst="roundRect">
            <a:avLst>
              <a:gd name="adj" fmla="val 13337"/>
            </a:avLst>
          </a:prstGeom>
          <a:solidFill>
            <a:srgbClr val="312140"/>
          </a:solidFill>
          <a:ln/>
        </p:spPr>
        <p:txBody>
          <a:bodyPr/>
          <a:lstStyle/>
          <a:p>
            <a:endParaRPr lang="en-IN" sz="1167"/>
          </a:p>
        </p:txBody>
      </p:sp>
      <p:sp>
        <p:nvSpPr>
          <p:cNvPr id="6" name="Text 4"/>
          <p:cNvSpPr/>
          <p:nvPr/>
        </p:nvSpPr>
        <p:spPr>
          <a:xfrm>
            <a:off x="2798564" y="1384697"/>
            <a:ext cx="107950" cy="268684"/>
          </a:xfrm>
          <a:prstGeom prst="rect">
            <a:avLst/>
          </a:prstGeom>
          <a:noFill/>
          <a:ln/>
        </p:spPr>
        <p:txBody>
          <a:bodyPr wrap="none" rtlCol="0" anchor="t"/>
          <a:lstStyle/>
          <a:p>
            <a:pPr algn="ctr">
              <a:lnSpc>
                <a:spcPts val="2117"/>
              </a:lnSpc>
            </a:pPr>
            <a:r>
              <a:rPr lang="en-US" sz="1693" b="1" dirty="0">
                <a:solidFill>
                  <a:srgbClr val="FF726D"/>
                </a:solidFill>
                <a:latin typeface="Inconsolata" pitchFamily="34" charset="0"/>
                <a:ea typeface="Inconsolata" pitchFamily="34" charset="-122"/>
                <a:cs typeface="Inconsolata" pitchFamily="34" charset="-120"/>
              </a:rPr>
              <a:t>1</a:t>
            </a:r>
            <a:endParaRPr lang="en-US" sz="1693" dirty="0"/>
          </a:p>
        </p:txBody>
      </p:sp>
      <p:sp>
        <p:nvSpPr>
          <p:cNvPr id="7" name="Text 5"/>
          <p:cNvSpPr/>
          <p:nvPr/>
        </p:nvSpPr>
        <p:spPr>
          <a:xfrm>
            <a:off x="3386237" y="1404343"/>
            <a:ext cx="6114356" cy="229394"/>
          </a:xfrm>
          <a:prstGeom prst="rect">
            <a:avLst/>
          </a:prstGeom>
          <a:noFill/>
          <a:ln/>
        </p:spPr>
        <p:txBody>
          <a:bodyPr wrap="none" rtlCol="0" anchor="t"/>
          <a:lstStyle/>
          <a:p>
            <a:pPr marL="285739" indent="-285739">
              <a:lnSpc>
                <a:spcPts val="1806"/>
              </a:lnSpc>
              <a:buSzPct val="100000"/>
              <a:buChar char="•"/>
            </a:pPr>
            <a:r>
              <a:rPr lang="en-US" sz="1129" b="1" dirty="0">
                <a:solidFill>
                  <a:srgbClr val="FF6680"/>
                </a:solidFill>
                <a:latin typeface="Fira Sans" pitchFamily="34" charset="0"/>
                <a:ea typeface="Fira Sans" pitchFamily="34" charset="-122"/>
                <a:cs typeface="Fira Sans" pitchFamily="34" charset="-120"/>
              </a:rPr>
              <a:t>Early Warning Systems:</a:t>
            </a:r>
            <a:endParaRPr lang="en-US" sz="1129" dirty="0"/>
          </a:p>
        </p:txBody>
      </p:sp>
      <p:sp>
        <p:nvSpPr>
          <p:cNvPr id="8" name="Text 6"/>
          <p:cNvSpPr/>
          <p:nvPr/>
        </p:nvSpPr>
        <p:spPr>
          <a:xfrm>
            <a:off x="3615631" y="1690985"/>
            <a:ext cx="5884962" cy="458788"/>
          </a:xfrm>
          <a:prstGeom prst="rect">
            <a:avLst/>
          </a:prstGeom>
          <a:noFill/>
          <a:ln/>
        </p:spPr>
        <p:txBody>
          <a:bodyPr wrap="square" rtlCol="0" anchor="t"/>
          <a:lstStyle/>
          <a:p>
            <a:pPr marL="571477" lvl="1" indent="-285739">
              <a:lnSpc>
                <a:spcPts val="1806"/>
              </a:lnSpc>
              <a:buSzPct val="100000"/>
              <a:buChar char="•"/>
            </a:pPr>
            <a:r>
              <a:rPr lang="en-US" sz="1129" dirty="0">
                <a:solidFill>
                  <a:schemeClr val="tx1"/>
                </a:solidFill>
                <a:latin typeface="Fira Sans" pitchFamily="34" charset="0"/>
                <a:ea typeface="Fira Sans" pitchFamily="34" charset="-122"/>
                <a:cs typeface="Fira Sans" pitchFamily="34" charset="-120"/>
              </a:rPr>
              <a:t>Set up IoT systems that provide real-time alerts when contaminants exceed safe levels. These alerts can trigger rapid response actions.</a:t>
            </a:r>
            <a:endParaRPr lang="en-US" sz="1129" dirty="0">
              <a:solidFill>
                <a:schemeClr val="tx1"/>
              </a:solidFill>
            </a:endParaRPr>
          </a:p>
        </p:txBody>
      </p:sp>
      <p:sp>
        <p:nvSpPr>
          <p:cNvPr id="9" name="Shape 7"/>
          <p:cNvSpPr/>
          <p:nvPr/>
        </p:nvSpPr>
        <p:spPr>
          <a:xfrm>
            <a:off x="2691309" y="2407742"/>
            <a:ext cx="322461" cy="322461"/>
          </a:xfrm>
          <a:prstGeom prst="roundRect">
            <a:avLst>
              <a:gd name="adj" fmla="val 13337"/>
            </a:avLst>
          </a:prstGeom>
          <a:solidFill>
            <a:srgbClr val="312140"/>
          </a:solidFill>
          <a:ln/>
        </p:spPr>
        <p:txBody>
          <a:bodyPr/>
          <a:lstStyle/>
          <a:p>
            <a:endParaRPr lang="en-IN" sz="1167"/>
          </a:p>
        </p:txBody>
      </p:sp>
      <p:sp>
        <p:nvSpPr>
          <p:cNvPr id="10" name="Text 8"/>
          <p:cNvSpPr/>
          <p:nvPr/>
        </p:nvSpPr>
        <p:spPr>
          <a:xfrm>
            <a:off x="2798564" y="2434631"/>
            <a:ext cx="107950" cy="268684"/>
          </a:xfrm>
          <a:prstGeom prst="rect">
            <a:avLst/>
          </a:prstGeom>
          <a:noFill/>
          <a:ln/>
        </p:spPr>
        <p:txBody>
          <a:bodyPr wrap="none" rtlCol="0" anchor="t"/>
          <a:lstStyle/>
          <a:p>
            <a:pPr algn="ctr">
              <a:lnSpc>
                <a:spcPts val="2117"/>
              </a:lnSpc>
            </a:pPr>
            <a:r>
              <a:rPr lang="en-US" sz="1693" b="1" dirty="0">
                <a:solidFill>
                  <a:srgbClr val="FF726D"/>
                </a:solidFill>
                <a:latin typeface="Inconsolata" pitchFamily="34" charset="0"/>
                <a:ea typeface="Inconsolata" pitchFamily="34" charset="-122"/>
                <a:cs typeface="Inconsolata" pitchFamily="34" charset="-120"/>
              </a:rPr>
              <a:t>2</a:t>
            </a:r>
            <a:endParaRPr lang="en-US" sz="1693" dirty="0"/>
          </a:p>
        </p:txBody>
      </p:sp>
      <p:sp>
        <p:nvSpPr>
          <p:cNvPr id="11" name="Text 9"/>
          <p:cNvSpPr/>
          <p:nvPr/>
        </p:nvSpPr>
        <p:spPr>
          <a:xfrm>
            <a:off x="3386237" y="2454276"/>
            <a:ext cx="6114356" cy="229394"/>
          </a:xfrm>
          <a:prstGeom prst="rect">
            <a:avLst/>
          </a:prstGeom>
          <a:noFill/>
          <a:ln/>
        </p:spPr>
        <p:txBody>
          <a:bodyPr wrap="none" rtlCol="0" anchor="t"/>
          <a:lstStyle/>
          <a:p>
            <a:pPr marL="285739" indent="-285739">
              <a:lnSpc>
                <a:spcPts val="1806"/>
              </a:lnSpc>
              <a:buSzPct val="100000"/>
              <a:buChar char="•"/>
            </a:pPr>
            <a:r>
              <a:rPr lang="en-US" sz="1129" b="1" dirty="0">
                <a:solidFill>
                  <a:srgbClr val="FF6680"/>
                </a:solidFill>
                <a:latin typeface="Fira Sans" pitchFamily="34" charset="0"/>
                <a:ea typeface="Fira Sans" pitchFamily="34" charset="-122"/>
                <a:cs typeface="Fira Sans" pitchFamily="34" charset="-120"/>
              </a:rPr>
              <a:t>Remote Sensing:</a:t>
            </a:r>
            <a:endParaRPr lang="en-US" sz="1129" dirty="0"/>
          </a:p>
        </p:txBody>
      </p:sp>
      <p:sp>
        <p:nvSpPr>
          <p:cNvPr id="12" name="Text 10"/>
          <p:cNvSpPr/>
          <p:nvPr/>
        </p:nvSpPr>
        <p:spPr>
          <a:xfrm>
            <a:off x="3615631" y="2740919"/>
            <a:ext cx="5884962" cy="458788"/>
          </a:xfrm>
          <a:prstGeom prst="rect">
            <a:avLst/>
          </a:prstGeom>
          <a:noFill/>
          <a:ln/>
        </p:spPr>
        <p:txBody>
          <a:bodyPr wrap="square" rtlCol="0" anchor="t"/>
          <a:lstStyle/>
          <a:p>
            <a:pPr marL="571477" lvl="1" indent="-285739">
              <a:lnSpc>
                <a:spcPts val="1806"/>
              </a:lnSpc>
              <a:buSzPct val="100000"/>
              <a:buChar char="•"/>
            </a:pPr>
            <a:r>
              <a:rPr lang="en-US" sz="1129" dirty="0">
                <a:solidFill>
                  <a:schemeClr val="tx1"/>
                </a:solidFill>
                <a:latin typeface="Fira Sans" pitchFamily="34" charset="0"/>
                <a:ea typeface="Fira Sans" pitchFamily="34" charset="-122"/>
                <a:cs typeface="Fira Sans" pitchFamily="34" charset="-120"/>
              </a:rPr>
              <a:t>Implement remote water quality monitoring using drones or buoys equipped with IoT sensors to assess water quality in remote or hard-to-reach areas.</a:t>
            </a:r>
            <a:endParaRPr lang="en-US" sz="1129" dirty="0">
              <a:solidFill>
                <a:schemeClr val="tx1"/>
              </a:solidFill>
            </a:endParaRPr>
          </a:p>
        </p:txBody>
      </p:sp>
      <p:sp>
        <p:nvSpPr>
          <p:cNvPr id="13" name="Shape 11"/>
          <p:cNvSpPr/>
          <p:nvPr/>
        </p:nvSpPr>
        <p:spPr>
          <a:xfrm>
            <a:off x="2691309" y="3457675"/>
            <a:ext cx="322461" cy="322461"/>
          </a:xfrm>
          <a:prstGeom prst="roundRect">
            <a:avLst>
              <a:gd name="adj" fmla="val 13337"/>
            </a:avLst>
          </a:prstGeom>
          <a:solidFill>
            <a:srgbClr val="312140"/>
          </a:solidFill>
          <a:ln/>
        </p:spPr>
        <p:txBody>
          <a:bodyPr/>
          <a:lstStyle/>
          <a:p>
            <a:endParaRPr lang="en-IN" sz="1167"/>
          </a:p>
        </p:txBody>
      </p:sp>
      <p:sp>
        <p:nvSpPr>
          <p:cNvPr id="14" name="Text 12"/>
          <p:cNvSpPr/>
          <p:nvPr/>
        </p:nvSpPr>
        <p:spPr>
          <a:xfrm>
            <a:off x="2798564" y="3484563"/>
            <a:ext cx="107950" cy="268684"/>
          </a:xfrm>
          <a:prstGeom prst="rect">
            <a:avLst/>
          </a:prstGeom>
          <a:noFill/>
          <a:ln/>
        </p:spPr>
        <p:txBody>
          <a:bodyPr wrap="none" rtlCol="0" anchor="t"/>
          <a:lstStyle/>
          <a:p>
            <a:pPr algn="ctr">
              <a:lnSpc>
                <a:spcPts val="2117"/>
              </a:lnSpc>
            </a:pPr>
            <a:r>
              <a:rPr lang="en-US" sz="1693" b="1" dirty="0">
                <a:solidFill>
                  <a:srgbClr val="FF726D"/>
                </a:solidFill>
                <a:latin typeface="Inconsolata" pitchFamily="34" charset="0"/>
                <a:ea typeface="Inconsolata" pitchFamily="34" charset="-122"/>
                <a:cs typeface="Inconsolata" pitchFamily="34" charset="-120"/>
              </a:rPr>
              <a:t>3</a:t>
            </a:r>
            <a:endParaRPr lang="en-US" sz="1693" dirty="0"/>
          </a:p>
        </p:txBody>
      </p:sp>
      <p:sp>
        <p:nvSpPr>
          <p:cNvPr id="15" name="Text 13"/>
          <p:cNvSpPr/>
          <p:nvPr/>
        </p:nvSpPr>
        <p:spPr>
          <a:xfrm>
            <a:off x="3386237" y="3504208"/>
            <a:ext cx="6114356" cy="229394"/>
          </a:xfrm>
          <a:prstGeom prst="rect">
            <a:avLst/>
          </a:prstGeom>
          <a:noFill/>
          <a:ln/>
        </p:spPr>
        <p:txBody>
          <a:bodyPr wrap="none" rtlCol="0" anchor="t"/>
          <a:lstStyle/>
          <a:p>
            <a:pPr marL="285739" indent="-285739">
              <a:lnSpc>
                <a:spcPts val="1806"/>
              </a:lnSpc>
              <a:buSzPct val="100000"/>
              <a:buChar char="•"/>
            </a:pPr>
            <a:r>
              <a:rPr lang="en-US" sz="1129" b="1" dirty="0">
                <a:solidFill>
                  <a:srgbClr val="FF6680"/>
                </a:solidFill>
                <a:latin typeface="Fira Sans" pitchFamily="34" charset="0"/>
                <a:ea typeface="Fira Sans" pitchFamily="34" charset="-122"/>
                <a:cs typeface="Fira Sans" pitchFamily="34" charset="-120"/>
              </a:rPr>
              <a:t>Public Alerts and Notifications:</a:t>
            </a:r>
            <a:endParaRPr lang="en-US" sz="1129" dirty="0"/>
          </a:p>
        </p:txBody>
      </p:sp>
      <p:sp>
        <p:nvSpPr>
          <p:cNvPr id="16" name="Text 14"/>
          <p:cNvSpPr/>
          <p:nvPr/>
        </p:nvSpPr>
        <p:spPr>
          <a:xfrm>
            <a:off x="3615631" y="3790851"/>
            <a:ext cx="5884962" cy="716756"/>
          </a:xfrm>
          <a:prstGeom prst="rect">
            <a:avLst/>
          </a:prstGeom>
          <a:noFill/>
          <a:ln/>
        </p:spPr>
        <p:txBody>
          <a:bodyPr wrap="square" rtlCol="0" anchor="t"/>
          <a:lstStyle/>
          <a:p>
            <a:pPr marL="571477" lvl="1" indent="-285739">
              <a:lnSpc>
                <a:spcPts val="1806"/>
              </a:lnSpc>
              <a:buSzPct val="100000"/>
              <a:buChar char="•"/>
            </a:pPr>
            <a:r>
              <a:rPr lang="en-US" sz="1129" dirty="0">
                <a:solidFill>
                  <a:schemeClr val="tx1"/>
                </a:solidFill>
                <a:latin typeface="Fira Sans" pitchFamily="34" charset="0"/>
                <a:ea typeface="Fira Sans" pitchFamily="34" charset="-122"/>
                <a:cs typeface="Fira Sans" pitchFamily="34" charset="-120"/>
              </a:rPr>
              <a:t>Use IoT to disseminate water quality alerts and advisories to the public through mobile apps, websites, or SMS messages, ensuring people are informed about potential risks.</a:t>
            </a:r>
            <a:endParaRPr lang="en-US" sz="1129" dirty="0">
              <a:solidFill>
                <a:schemeClr val="tx1"/>
              </a:solidFill>
            </a:endParaRPr>
          </a:p>
        </p:txBody>
      </p:sp>
      <p:sp>
        <p:nvSpPr>
          <p:cNvPr id="17" name="Shape 15"/>
          <p:cNvSpPr/>
          <p:nvPr/>
        </p:nvSpPr>
        <p:spPr>
          <a:xfrm>
            <a:off x="2691309" y="4507607"/>
            <a:ext cx="322461" cy="322461"/>
          </a:xfrm>
          <a:prstGeom prst="roundRect">
            <a:avLst>
              <a:gd name="adj" fmla="val 13337"/>
            </a:avLst>
          </a:prstGeom>
          <a:solidFill>
            <a:srgbClr val="312140"/>
          </a:solidFill>
          <a:ln/>
        </p:spPr>
        <p:txBody>
          <a:bodyPr/>
          <a:lstStyle/>
          <a:p>
            <a:endParaRPr lang="en-IN" sz="1167"/>
          </a:p>
        </p:txBody>
      </p:sp>
      <p:sp>
        <p:nvSpPr>
          <p:cNvPr id="18" name="Text 16"/>
          <p:cNvSpPr/>
          <p:nvPr/>
        </p:nvSpPr>
        <p:spPr>
          <a:xfrm>
            <a:off x="2798564" y="4534496"/>
            <a:ext cx="107950" cy="268684"/>
          </a:xfrm>
          <a:prstGeom prst="rect">
            <a:avLst/>
          </a:prstGeom>
          <a:noFill/>
          <a:ln/>
        </p:spPr>
        <p:txBody>
          <a:bodyPr wrap="none" rtlCol="0" anchor="t"/>
          <a:lstStyle/>
          <a:p>
            <a:pPr algn="ctr">
              <a:lnSpc>
                <a:spcPts val="2117"/>
              </a:lnSpc>
            </a:pPr>
            <a:r>
              <a:rPr lang="en-US" sz="1693" b="1" dirty="0">
                <a:solidFill>
                  <a:srgbClr val="FF726D"/>
                </a:solidFill>
                <a:latin typeface="Inconsolata" pitchFamily="34" charset="0"/>
                <a:ea typeface="Inconsolata" pitchFamily="34" charset="-122"/>
                <a:cs typeface="Inconsolata" pitchFamily="34" charset="-120"/>
              </a:rPr>
              <a:t>4</a:t>
            </a:r>
            <a:endParaRPr lang="en-US" sz="1693" dirty="0"/>
          </a:p>
        </p:txBody>
      </p:sp>
      <p:sp>
        <p:nvSpPr>
          <p:cNvPr id="19" name="Text 17"/>
          <p:cNvSpPr/>
          <p:nvPr/>
        </p:nvSpPr>
        <p:spPr>
          <a:xfrm>
            <a:off x="3386237" y="4554141"/>
            <a:ext cx="6114356" cy="229394"/>
          </a:xfrm>
          <a:prstGeom prst="rect">
            <a:avLst/>
          </a:prstGeom>
          <a:noFill/>
          <a:ln/>
        </p:spPr>
        <p:txBody>
          <a:bodyPr wrap="none" rtlCol="0" anchor="t"/>
          <a:lstStyle/>
          <a:p>
            <a:pPr marL="285739" indent="-285739">
              <a:lnSpc>
                <a:spcPts val="1806"/>
              </a:lnSpc>
              <a:buSzPct val="100000"/>
              <a:buChar char="•"/>
            </a:pPr>
            <a:r>
              <a:rPr lang="en-US" sz="1129" b="1" dirty="0">
                <a:solidFill>
                  <a:srgbClr val="FF6680"/>
                </a:solidFill>
                <a:latin typeface="Fira Sans" pitchFamily="34" charset="0"/>
                <a:ea typeface="Fira Sans" pitchFamily="34" charset="-122"/>
                <a:cs typeface="Fira Sans" pitchFamily="34" charset="-120"/>
              </a:rPr>
              <a:t>Leak Detection:</a:t>
            </a:r>
            <a:endParaRPr lang="en-US" sz="1129" dirty="0"/>
          </a:p>
        </p:txBody>
      </p:sp>
      <p:sp>
        <p:nvSpPr>
          <p:cNvPr id="20" name="Text 18"/>
          <p:cNvSpPr/>
          <p:nvPr/>
        </p:nvSpPr>
        <p:spPr>
          <a:xfrm>
            <a:off x="3615631" y="4840783"/>
            <a:ext cx="5884962" cy="706041"/>
          </a:xfrm>
          <a:prstGeom prst="rect">
            <a:avLst/>
          </a:prstGeom>
          <a:noFill/>
          <a:ln/>
        </p:spPr>
        <p:txBody>
          <a:bodyPr wrap="square" rtlCol="0" anchor="t"/>
          <a:lstStyle/>
          <a:p>
            <a:pPr marL="571477" lvl="1" indent="-285739">
              <a:lnSpc>
                <a:spcPts val="1806"/>
              </a:lnSpc>
              <a:buSzPct val="100000"/>
              <a:buChar char="•"/>
            </a:pPr>
            <a:r>
              <a:rPr lang="en-US" sz="1129" dirty="0">
                <a:solidFill>
                  <a:schemeClr val="tx1"/>
                </a:solidFill>
                <a:latin typeface="Fira Sans" pitchFamily="34" charset="0"/>
                <a:ea typeface="Fira Sans" pitchFamily="34" charset="-122"/>
                <a:cs typeface="Fira Sans" pitchFamily="34" charset="-120"/>
              </a:rPr>
              <a:t>Deploy IoT sensors to identify leaks and pipe breaches, which can introduce contaminants into the water supply. Early detection can prevent widespread contamination.</a:t>
            </a:r>
            <a:endParaRPr lang="en-US" sz="1129" dirty="0">
              <a:solidFill>
                <a:schemeClr val="tx1"/>
              </a:solidFill>
            </a:endParaRPr>
          </a:p>
        </p:txBody>
      </p:sp>
      <p:sp>
        <p:nvSpPr>
          <p:cNvPr id="21" name="Shape 19"/>
          <p:cNvSpPr/>
          <p:nvPr/>
        </p:nvSpPr>
        <p:spPr>
          <a:xfrm>
            <a:off x="2691309" y="5557540"/>
            <a:ext cx="322461" cy="322461"/>
          </a:xfrm>
          <a:prstGeom prst="roundRect">
            <a:avLst>
              <a:gd name="adj" fmla="val 13337"/>
            </a:avLst>
          </a:prstGeom>
          <a:solidFill>
            <a:srgbClr val="312140"/>
          </a:solidFill>
          <a:ln/>
        </p:spPr>
        <p:txBody>
          <a:bodyPr/>
          <a:lstStyle/>
          <a:p>
            <a:endParaRPr lang="en-IN" sz="1167"/>
          </a:p>
        </p:txBody>
      </p:sp>
      <p:sp>
        <p:nvSpPr>
          <p:cNvPr id="22" name="Text 20"/>
          <p:cNvSpPr/>
          <p:nvPr/>
        </p:nvSpPr>
        <p:spPr>
          <a:xfrm>
            <a:off x="2798564" y="5584429"/>
            <a:ext cx="107950" cy="268684"/>
          </a:xfrm>
          <a:prstGeom prst="rect">
            <a:avLst/>
          </a:prstGeom>
          <a:noFill/>
          <a:ln/>
        </p:spPr>
        <p:txBody>
          <a:bodyPr wrap="none" rtlCol="0" anchor="t"/>
          <a:lstStyle/>
          <a:p>
            <a:pPr algn="ctr">
              <a:lnSpc>
                <a:spcPts val="2117"/>
              </a:lnSpc>
            </a:pPr>
            <a:r>
              <a:rPr lang="en-US" sz="1693" b="1" dirty="0">
                <a:solidFill>
                  <a:srgbClr val="FF726D"/>
                </a:solidFill>
                <a:latin typeface="Inconsolata" pitchFamily="34" charset="0"/>
                <a:ea typeface="Inconsolata" pitchFamily="34" charset="-122"/>
                <a:cs typeface="Inconsolata" pitchFamily="34" charset="-120"/>
              </a:rPr>
              <a:t>5</a:t>
            </a:r>
            <a:endParaRPr lang="en-US" sz="1693" dirty="0"/>
          </a:p>
        </p:txBody>
      </p:sp>
      <p:sp>
        <p:nvSpPr>
          <p:cNvPr id="23" name="Text 21"/>
          <p:cNvSpPr/>
          <p:nvPr/>
        </p:nvSpPr>
        <p:spPr>
          <a:xfrm>
            <a:off x="3386237" y="5604074"/>
            <a:ext cx="6114356" cy="229394"/>
          </a:xfrm>
          <a:prstGeom prst="rect">
            <a:avLst/>
          </a:prstGeom>
          <a:noFill/>
          <a:ln/>
        </p:spPr>
        <p:txBody>
          <a:bodyPr wrap="none" rtlCol="0" anchor="t"/>
          <a:lstStyle/>
          <a:p>
            <a:pPr marL="285739" indent="-285739">
              <a:lnSpc>
                <a:spcPts val="1806"/>
              </a:lnSpc>
              <a:buSzPct val="100000"/>
              <a:buChar char="•"/>
            </a:pPr>
            <a:r>
              <a:rPr lang="en-US" sz="1129" b="1" dirty="0">
                <a:solidFill>
                  <a:srgbClr val="FF6680"/>
                </a:solidFill>
                <a:latin typeface="Fira Sans" pitchFamily="34" charset="0"/>
                <a:ea typeface="Fira Sans" pitchFamily="34" charset="-122"/>
                <a:cs typeface="Fira Sans" pitchFamily="34" charset="-120"/>
              </a:rPr>
              <a:t>Environmental Sensors:</a:t>
            </a:r>
            <a:endParaRPr lang="en-US" sz="1129" dirty="0"/>
          </a:p>
        </p:txBody>
      </p:sp>
      <p:sp>
        <p:nvSpPr>
          <p:cNvPr id="24" name="Text 22"/>
          <p:cNvSpPr/>
          <p:nvPr/>
        </p:nvSpPr>
        <p:spPr>
          <a:xfrm>
            <a:off x="3615631" y="5890717"/>
            <a:ext cx="5884962" cy="458788"/>
          </a:xfrm>
          <a:prstGeom prst="rect">
            <a:avLst/>
          </a:prstGeom>
          <a:noFill/>
          <a:ln/>
        </p:spPr>
        <p:txBody>
          <a:bodyPr wrap="square" rtlCol="0" anchor="t"/>
          <a:lstStyle/>
          <a:p>
            <a:pPr marL="571477" lvl="1" indent="-285739">
              <a:lnSpc>
                <a:spcPts val="1806"/>
              </a:lnSpc>
              <a:buSzPct val="100000"/>
              <a:buChar char="•"/>
            </a:pPr>
            <a:r>
              <a:rPr lang="en-US" sz="1129" dirty="0">
                <a:solidFill>
                  <a:schemeClr val="tx1"/>
                </a:solidFill>
                <a:latin typeface="Fira Sans" pitchFamily="34" charset="0"/>
                <a:ea typeface="Fira Sans" pitchFamily="34" charset="-122"/>
                <a:cs typeface="Fira Sans" pitchFamily="34" charset="-120"/>
              </a:rPr>
              <a:t>Integrate environmental sensors with IoT to monitor factors like rainfall, temperature, and runoff, which can influence water contamination risks.</a:t>
            </a:r>
            <a:endParaRPr lang="en-US" sz="1129" dirty="0">
              <a:solidFill>
                <a:schemeClr val="tx1"/>
              </a:solidFill>
            </a:endParaRPr>
          </a:p>
        </p:txBody>
      </p:sp>
    </p:spTree>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110C17"/>
          </a:solidFill>
          <a:ln/>
        </p:spPr>
        <p:txBody>
          <a:bodyPr/>
          <a:lstStyle/>
          <a:p>
            <a:endParaRPr lang="en-IN" sz="1167"/>
          </a:p>
        </p:txBody>
      </p:sp>
      <p:sp>
        <p:nvSpPr>
          <p:cNvPr id="3" name="Shape 1"/>
          <p:cNvSpPr/>
          <p:nvPr/>
        </p:nvSpPr>
        <p:spPr>
          <a:xfrm>
            <a:off x="0" y="0"/>
            <a:ext cx="12192000" cy="6858000"/>
          </a:xfrm>
          <a:prstGeom prst="rect">
            <a:avLst/>
          </a:prstGeom>
          <a:blipFill>
            <a:blip r:embed="rId3"/>
            <a:stretch>
              <a:fillRect/>
            </a:stretch>
          </a:blipFill>
          <a:ln/>
        </p:spPr>
        <p:txBody>
          <a:bodyPr/>
          <a:lstStyle/>
          <a:p>
            <a:endParaRPr lang="en-IN" sz="1167"/>
          </a:p>
        </p:txBody>
      </p:sp>
      <p:sp>
        <p:nvSpPr>
          <p:cNvPr id="4" name="Text 2"/>
          <p:cNvSpPr/>
          <p:nvPr/>
        </p:nvSpPr>
        <p:spPr>
          <a:xfrm>
            <a:off x="5266333" y="2260402"/>
            <a:ext cx="3703241" cy="578644"/>
          </a:xfrm>
          <a:prstGeom prst="rect">
            <a:avLst/>
          </a:prstGeom>
          <a:noFill/>
          <a:ln/>
        </p:spPr>
        <p:txBody>
          <a:bodyPr wrap="none" rtlCol="0" anchor="t"/>
          <a:lstStyle/>
          <a:p>
            <a:pPr>
              <a:lnSpc>
                <a:spcPts val="4556"/>
              </a:lnSpc>
            </a:pPr>
            <a:r>
              <a:rPr lang="en-US" sz="3645" b="1" dirty="0">
                <a:solidFill>
                  <a:srgbClr val="FF726D"/>
                </a:solidFill>
                <a:latin typeface="Inconsolata" pitchFamily="34" charset="0"/>
                <a:ea typeface="Inconsolata" pitchFamily="34" charset="-122"/>
                <a:cs typeface="Inconsolata" pitchFamily="34" charset="-120"/>
              </a:rPr>
              <a:t>Conclusion</a:t>
            </a:r>
            <a:endParaRPr lang="en-US" sz="3645" dirty="0"/>
          </a:p>
        </p:txBody>
      </p:sp>
      <p:sp>
        <p:nvSpPr>
          <p:cNvPr id="5" name="Text 3"/>
          <p:cNvSpPr/>
          <p:nvPr/>
        </p:nvSpPr>
        <p:spPr>
          <a:xfrm>
            <a:off x="5266333" y="3116758"/>
            <a:ext cx="6231334" cy="1480840"/>
          </a:xfrm>
          <a:prstGeom prst="rect">
            <a:avLst/>
          </a:prstGeom>
          <a:noFill/>
          <a:ln/>
        </p:spPr>
        <p:txBody>
          <a:bodyPr wrap="square" rtlCol="0" anchor="t"/>
          <a:lstStyle/>
          <a:p>
            <a:pPr>
              <a:lnSpc>
                <a:spcPts val="2332"/>
              </a:lnSpc>
            </a:pPr>
            <a:r>
              <a:rPr lang="en-US" sz="1458" dirty="0">
                <a:solidFill>
                  <a:schemeClr val="bg1"/>
                </a:solidFill>
              </a:rPr>
              <a:t>Add something</a:t>
            </a:r>
            <a:r>
              <a:rPr lang="en-US" sz="1458" dirty="0"/>
              <a:t>.</a:t>
            </a:r>
          </a:p>
        </p:txBody>
      </p:sp>
      <p:pic>
        <p:nvPicPr>
          <p:cNvPr id="6" name="Image 0" descr="preencoded.png"/>
          <p:cNvPicPr>
            <a:picLocks noChangeAspect="1"/>
          </p:cNvPicPr>
          <p:nvPr/>
        </p:nvPicPr>
        <p:blipFill>
          <a:blip r:embed="rId4"/>
          <a:stretch>
            <a:fillRect/>
          </a:stretch>
        </p:blipFill>
        <p:spPr>
          <a:xfrm>
            <a:off x="0" y="0"/>
            <a:ext cx="4572000" cy="6858000"/>
          </a:xfrm>
          <a:prstGeom prst="rect">
            <a:avLst/>
          </a:prstGeom>
        </p:spPr>
      </p:pic>
      <p:pic>
        <p:nvPicPr>
          <p:cNvPr id="9" name="Picture 8">
            <a:extLst>
              <a:ext uri="{FF2B5EF4-FFF2-40B4-BE49-F238E27FC236}">
                <a16:creationId xmlns:a16="http://schemas.microsoft.com/office/drawing/2014/main" id="{673BFEB6-4BDB-9E90-3E61-C68105BFC2B9}"/>
              </a:ext>
            </a:extLst>
          </p:cNvPr>
          <p:cNvPicPr>
            <a:picLocks noChangeAspect="1"/>
          </p:cNvPicPr>
          <p:nvPr/>
        </p:nvPicPr>
        <p:blipFill>
          <a:blip r:embed="rId5"/>
          <a:stretch>
            <a:fillRect/>
          </a:stretch>
        </p:blipFill>
        <p:spPr>
          <a:xfrm>
            <a:off x="-1" y="0"/>
            <a:ext cx="1780956" cy="446402"/>
          </a:xfrm>
          <a:prstGeom prst="rect">
            <a:avLst/>
          </a:prstGeom>
        </p:spPr>
      </p:pic>
    </p:spTree>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3B18CF-AD6D-41D5-3387-C51B4C088FB9}"/>
              </a:ext>
            </a:extLst>
          </p:cNvPr>
          <p:cNvSpPr>
            <a:spLocks noGrp="1"/>
          </p:cNvSpPr>
          <p:nvPr>
            <p:ph type="dt" idx="10"/>
          </p:nvPr>
        </p:nvSpPr>
        <p:spPr/>
        <p:txBody>
          <a:bodyPr/>
          <a:lstStyle/>
          <a:p>
            <a:fld id="{E8BFB79E-E715-4EB2-8E08-0F578751C56E}" type="datetime1">
              <a:rPr lang="en-IN" smtClean="0"/>
              <a:t>31-10-2023</a:t>
            </a:fld>
            <a:endParaRPr lang="en-IN" dirty="0"/>
          </a:p>
        </p:txBody>
      </p:sp>
      <p:sp>
        <p:nvSpPr>
          <p:cNvPr id="3" name="Footer Placeholder 2">
            <a:extLst>
              <a:ext uri="{FF2B5EF4-FFF2-40B4-BE49-F238E27FC236}">
                <a16:creationId xmlns:a16="http://schemas.microsoft.com/office/drawing/2014/main" id="{C7882289-5CA7-CEE4-BD6D-79ECF40CF156}"/>
              </a:ext>
            </a:extLst>
          </p:cNvPr>
          <p:cNvSpPr>
            <a:spLocks noGrp="1"/>
          </p:cNvSpPr>
          <p:nvPr>
            <p:ph type="ftr" idx="11"/>
          </p:nvPr>
        </p:nvSpPr>
        <p:spPr/>
        <p:txBody>
          <a:bodyPr/>
          <a:lstStyle/>
          <a:p>
            <a:r>
              <a:rPr lang="en-IN"/>
              <a:t>Department of Information Technology</a:t>
            </a:r>
            <a:endParaRPr lang="en-IN" dirty="0"/>
          </a:p>
        </p:txBody>
      </p:sp>
      <p:sp>
        <p:nvSpPr>
          <p:cNvPr id="4" name="Slide Number Placeholder 3">
            <a:extLst>
              <a:ext uri="{FF2B5EF4-FFF2-40B4-BE49-F238E27FC236}">
                <a16:creationId xmlns:a16="http://schemas.microsoft.com/office/drawing/2014/main" id="{7C776FBF-C771-E70A-D5AB-626BAED7E844}"/>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t>24</a:t>
            </a:fld>
            <a:endParaRPr lang="en-US" dirty="0"/>
          </a:p>
        </p:txBody>
      </p:sp>
      <p:sp>
        <p:nvSpPr>
          <p:cNvPr id="6" name="Text Placeholder 5">
            <a:extLst>
              <a:ext uri="{FF2B5EF4-FFF2-40B4-BE49-F238E27FC236}">
                <a16:creationId xmlns:a16="http://schemas.microsoft.com/office/drawing/2014/main" id="{39BA17F3-5640-F02B-254E-C10C279141AA}"/>
              </a:ext>
            </a:extLst>
          </p:cNvPr>
          <p:cNvSpPr>
            <a:spLocks noGrp="1"/>
          </p:cNvSpPr>
          <p:nvPr>
            <p:ph type="body" idx="1"/>
          </p:nvPr>
        </p:nvSpPr>
        <p:spPr>
          <a:xfrm>
            <a:off x="546970" y="2410691"/>
            <a:ext cx="10972800" cy="3439900"/>
          </a:xfrm>
        </p:spPr>
        <p:txBody>
          <a:bodyPr>
            <a:normAutofit/>
          </a:bodyPr>
          <a:lstStyle/>
          <a:p>
            <a:pPr marL="50800" indent="0" algn="ctr">
              <a:spcBef>
                <a:spcPts val="500"/>
              </a:spcBef>
              <a:spcAft>
                <a:spcPts val="500"/>
              </a:spcAft>
              <a:buNone/>
            </a:pPr>
            <a:r>
              <a:rPr lang="en-US" sz="9600" dirty="0">
                <a:solidFill>
                  <a:srgbClr val="FF0000"/>
                </a:solidFill>
              </a:rPr>
              <a:t>Q&amp;A</a:t>
            </a:r>
          </a:p>
        </p:txBody>
      </p:sp>
    </p:spTree>
    <p:extLst>
      <p:ext uri="{BB962C8B-B14F-4D97-AF65-F5344CB8AC3E}">
        <p14:creationId xmlns:p14="http://schemas.microsoft.com/office/powerpoint/2010/main" val="2188939732"/>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FB50E7B-0AA4-060E-9E35-807B525989DC}"/>
              </a:ext>
            </a:extLst>
          </p:cNvPr>
          <p:cNvSpPr>
            <a:spLocks noGrp="1"/>
          </p:cNvSpPr>
          <p:nvPr>
            <p:ph type="dt" idx="10"/>
          </p:nvPr>
        </p:nvSpPr>
        <p:spPr/>
        <p:txBody>
          <a:bodyPr/>
          <a:lstStyle/>
          <a:p>
            <a:fld id="{D550171A-FADC-40F5-AD9B-CD4B527234DD}" type="datetime1">
              <a:rPr lang="en-IN" smtClean="0"/>
              <a:t>31-10-2023</a:t>
            </a:fld>
            <a:endParaRPr lang="en-IN"/>
          </a:p>
        </p:txBody>
      </p:sp>
      <p:sp>
        <p:nvSpPr>
          <p:cNvPr id="3" name="Footer Placeholder 2">
            <a:extLst>
              <a:ext uri="{FF2B5EF4-FFF2-40B4-BE49-F238E27FC236}">
                <a16:creationId xmlns:a16="http://schemas.microsoft.com/office/drawing/2014/main" id="{636238E2-8916-9090-1CB1-DFC23412364D}"/>
              </a:ext>
            </a:extLst>
          </p:cNvPr>
          <p:cNvSpPr>
            <a:spLocks noGrp="1"/>
          </p:cNvSpPr>
          <p:nvPr>
            <p:ph type="ftr" idx="11"/>
          </p:nvPr>
        </p:nvSpPr>
        <p:spPr/>
        <p:txBody>
          <a:bodyPr/>
          <a:lstStyle/>
          <a:p>
            <a:r>
              <a:rPr lang="en-IN"/>
              <a:t>Department of Information Technology</a:t>
            </a:r>
          </a:p>
        </p:txBody>
      </p:sp>
      <p:sp>
        <p:nvSpPr>
          <p:cNvPr id="4" name="Slide Number Placeholder 3">
            <a:extLst>
              <a:ext uri="{FF2B5EF4-FFF2-40B4-BE49-F238E27FC236}">
                <a16:creationId xmlns:a16="http://schemas.microsoft.com/office/drawing/2014/main" id="{DE5FA964-F6A6-5BDA-F176-F8CAB44D91D8}"/>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t>3</a:t>
            </a:fld>
            <a:endParaRPr lang="en-US"/>
          </a:p>
        </p:txBody>
      </p:sp>
      <p:sp>
        <p:nvSpPr>
          <p:cNvPr id="5" name="Text Placeholder 4">
            <a:extLst>
              <a:ext uri="{FF2B5EF4-FFF2-40B4-BE49-F238E27FC236}">
                <a16:creationId xmlns:a16="http://schemas.microsoft.com/office/drawing/2014/main" id="{ABDF8467-6BC1-0802-52A8-5213ECC394EA}"/>
              </a:ext>
            </a:extLst>
          </p:cNvPr>
          <p:cNvSpPr>
            <a:spLocks noGrp="1"/>
          </p:cNvSpPr>
          <p:nvPr>
            <p:ph type="body" idx="1"/>
          </p:nvPr>
        </p:nvSpPr>
        <p:spPr/>
        <p:txBody>
          <a:bodyPr/>
          <a:lstStyle/>
          <a:p>
            <a:endParaRPr lang="en-US"/>
          </a:p>
        </p:txBody>
      </p:sp>
      <p:pic>
        <p:nvPicPr>
          <p:cNvPr id="7" name="Picture 6">
            <a:extLst>
              <a:ext uri="{FF2B5EF4-FFF2-40B4-BE49-F238E27FC236}">
                <a16:creationId xmlns:a16="http://schemas.microsoft.com/office/drawing/2014/main" id="{9FD0433A-E8F9-660E-2908-55952770B93B}"/>
              </a:ext>
            </a:extLst>
          </p:cNvPr>
          <p:cNvPicPr>
            <a:picLocks noChangeAspect="1"/>
          </p:cNvPicPr>
          <p:nvPr/>
        </p:nvPicPr>
        <p:blipFill>
          <a:blip r:embed="rId2"/>
          <a:stretch>
            <a:fillRect/>
          </a:stretch>
        </p:blipFill>
        <p:spPr>
          <a:xfrm>
            <a:off x="0" y="1007409"/>
            <a:ext cx="12192000" cy="5348942"/>
          </a:xfrm>
          <a:prstGeom prst="rect">
            <a:avLst/>
          </a:prstGeom>
        </p:spPr>
      </p:pic>
    </p:spTree>
    <p:extLst>
      <p:ext uri="{BB962C8B-B14F-4D97-AF65-F5344CB8AC3E}">
        <p14:creationId xmlns:p14="http://schemas.microsoft.com/office/powerpoint/2010/main" val="2536029321"/>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ED125EB-EF89-D654-16A1-DB7EBED019D0}"/>
              </a:ext>
            </a:extLst>
          </p:cNvPr>
          <p:cNvSpPr>
            <a:spLocks noGrp="1"/>
          </p:cNvSpPr>
          <p:nvPr>
            <p:ph type="dt" idx="10"/>
          </p:nvPr>
        </p:nvSpPr>
        <p:spPr/>
        <p:txBody>
          <a:bodyPr/>
          <a:lstStyle/>
          <a:p>
            <a:fld id="{D550171A-FADC-40F5-AD9B-CD4B527234DD}" type="datetime1">
              <a:rPr lang="en-IN" smtClean="0"/>
              <a:t>31-10-2023</a:t>
            </a:fld>
            <a:endParaRPr lang="en-IN"/>
          </a:p>
        </p:txBody>
      </p:sp>
      <p:sp>
        <p:nvSpPr>
          <p:cNvPr id="3" name="Footer Placeholder 2">
            <a:extLst>
              <a:ext uri="{FF2B5EF4-FFF2-40B4-BE49-F238E27FC236}">
                <a16:creationId xmlns:a16="http://schemas.microsoft.com/office/drawing/2014/main" id="{D8FD648F-8ED4-6C7D-DA02-BE4825D7F21C}"/>
              </a:ext>
            </a:extLst>
          </p:cNvPr>
          <p:cNvSpPr>
            <a:spLocks noGrp="1"/>
          </p:cNvSpPr>
          <p:nvPr>
            <p:ph type="ftr" idx="11"/>
          </p:nvPr>
        </p:nvSpPr>
        <p:spPr/>
        <p:txBody>
          <a:bodyPr/>
          <a:lstStyle/>
          <a:p>
            <a:r>
              <a:rPr lang="en-IN"/>
              <a:t>Department of Information Technology</a:t>
            </a:r>
          </a:p>
        </p:txBody>
      </p:sp>
      <p:sp>
        <p:nvSpPr>
          <p:cNvPr id="4" name="Slide Number Placeholder 3">
            <a:extLst>
              <a:ext uri="{FF2B5EF4-FFF2-40B4-BE49-F238E27FC236}">
                <a16:creationId xmlns:a16="http://schemas.microsoft.com/office/drawing/2014/main" id="{F024BCE0-A7CA-ACE5-FFC8-862A0E004D0D}"/>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t>4</a:t>
            </a:fld>
            <a:endParaRPr lang="en-US"/>
          </a:p>
        </p:txBody>
      </p:sp>
      <p:sp>
        <p:nvSpPr>
          <p:cNvPr id="5" name="Text Placeholder 4">
            <a:extLst>
              <a:ext uri="{FF2B5EF4-FFF2-40B4-BE49-F238E27FC236}">
                <a16:creationId xmlns:a16="http://schemas.microsoft.com/office/drawing/2014/main" id="{273C986A-8A90-CE68-9C2D-78DD6997D386}"/>
              </a:ext>
            </a:extLst>
          </p:cNvPr>
          <p:cNvSpPr>
            <a:spLocks noGrp="1"/>
          </p:cNvSpPr>
          <p:nvPr>
            <p:ph type="body" idx="1"/>
          </p:nvPr>
        </p:nvSpPr>
        <p:spPr/>
        <p:txBody>
          <a:bodyPr/>
          <a:lstStyle/>
          <a:p>
            <a:endParaRPr lang="en-US" dirty="0"/>
          </a:p>
          <a:p>
            <a:endParaRPr lang="en-US" dirty="0"/>
          </a:p>
          <a:p>
            <a:pPr marL="50800" indent="0" algn="ctr">
              <a:buNone/>
            </a:pPr>
            <a:r>
              <a:rPr lang="en-US" sz="7200" dirty="0">
                <a:solidFill>
                  <a:srgbClr val="FF0000"/>
                </a:solidFill>
              </a:rPr>
              <a:t>What is AI and What is IoT?</a:t>
            </a:r>
          </a:p>
        </p:txBody>
      </p:sp>
    </p:spTree>
    <p:extLst>
      <p:ext uri="{BB962C8B-B14F-4D97-AF65-F5344CB8AC3E}">
        <p14:creationId xmlns:p14="http://schemas.microsoft.com/office/powerpoint/2010/main" val="3659028817"/>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E422238-1586-3CA3-611E-22BF89F0E858}"/>
              </a:ext>
            </a:extLst>
          </p:cNvPr>
          <p:cNvSpPr>
            <a:spLocks noGrp="1"/>
          </p:cNvSpPr>
          <p:nvPr>
            <p:ph type="dt" idx="10"/>
          </p:nvPr>
        </p:nvSpPr>
        <p:spPr/>
        <p:txBody>
          <a:bodyPr/>
          <a:lstStyle/>
          <a:p>
            <a:fld id="{D550171A-FADC-40F5-AD9B-CD4B527234DD}" type="datetime1">
              <a:rPr lang="en-IN" smtClean="0"/>
              <a:t>31-10-2023</a:t>
            </a:fld>
            <a:endParaRPr lang="en-IN"/>
          </a:p>
        </p:txBody>
      </p:sp>
      <p:sp>
        <p:nvSpPr>
          <p:cNvPr id="3" name="Footer Placeholder 2">
            <a:extLst>
              <a:ext uri="{FF2B5EF4-FFF2-40B4-BE49-F238E27FC236}">
                <a16:creationId xmlns:a16="http://schemas.microsoft.com/office/drawing/2014/main" id="{2777C808-3E9F-F2E3-C806-54F705C1D129}"/>
              </a:ext>
            </a:extLst>
          </p:cNvPr>
          <p:cNvSpPr>
            <a:spLocks noGrp="1"/>
          </p:cNvSpPr>
          <p:nvPr>
            <p:ph type="ftr" idx="11"/>
          </p:nvPr>
        </p:nvSpPr>
        <p:spPr/>
        <p:txBody>
          <a:bodyPr/>
          <a:lstStyle/>
          <a:p>
            <a:r>
              <a:rPr lang="en-IN"/>
              <a:t>Department of Information Technology</a:t>
            </a:r>
          </a:p>
        </p:txBody>
      </p:sp>
      <p:sp>
        <p:nvSpPr>
          <p:cNvPr id="4" name="Slide Number Placeholder 3">
            <a:extLst>
              <a:ext uri="{FF2B5EF4-FFF2-40B4-BE49-F238E27FC236}">
                <a16:creationId xmlns:a16="http://schemas.microsoft.com/office/drawing/2014/main" id="{AD50B2FA-F67C-27E6-AD1C-F7E27FA88CD0}"/>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t>5</a:t>
            </a:fld>
            <a:endParaRPr lang="en-US"/>
          </a:p>
        </p:txBody>
      </p:sp>
      <p:sp>
        <p:nvSpPr>
          <p:cNvPr id="5" name="Text Placeholder 4">
            <a:extLst>
              <a:ext uri="{FF2B5EF4-FFF2-40B4-BE49-F238E27FC236}">
                <a16:creationId xmlns:a16="http://schemas.microsoft.com/office/drawing/2014/main" id="{4E1B751E-3D8E-32F8-589B-B736405EB24D}"/>
              </a:ext>
            </a:extLst>
          </p:cNvPr>
          <p:cNvSpPr>
            <a:spLocks noGrp="1"/>
          </p:cNvSpPr>
          <p:nvPr>
            <p:ph type="body" idx="1"/>
          </p:nvPr>
        </p:nvSpPr>
        <p:spPr/>
        <p:txBody>
          <a:bodyPr>
            <a:normAutofit lnSpcReduction="10000"/>
          </a:bodyPr>
          <a:lstStyle/>
          <a:p>
            <a:pPr marL="50800" indent="0" algn="ctr">
              <a:buNone/>
            </a:pPr>
            <a:r>
              <a:rPr lang="en-US" b="1" dirty="0"/>
              <a:t>What is IoT ?</a:t>
            </a:r>
          </a:p>
          <a:p>
            <a:pPr marL="50800" indent="0" algn="ctr">
              <a:buNone/>
            </a:pPr>
            <a:r>
              <a:rPr lang="en-US" dirty="0"/>
              <a:t>IoT stands for "Internet of Things." It refers to the network of physical objects, devices, vehicles, buildings, and other items that are embedded with sensors, software, and connectivity, allowing them to collect and exchange data over the internet.</a:t>
            </a:r>
          </a:p>
          <a:p>
            <a:pPr marL="50800" indent="0" algn="ctr">
              <a:buNone/>
            </a:pPr>
            <a:r>
              <a:rPr lang="en-US" b="1" dirty="0"/>
              <a:t>What is AI?</a:t>
            </a:r>
          </a:p>
          <a:p>
            <a:pPr marL="50800" indent="0" algn="ctr">
              <a:buNone/>
            </a:pPr>
            <a:r>
              <a:rPr lang="en-US" dirty="0"/>
              <a:t>AI, or Artificial Intelligence, refers to the development of computer systems that can perform tasks that typically require human intelligence. This includes tasks like learning, reasoning, problem-solving, understanding natural language, and even perceiving and interacting with the environment</a:t>
            </a:r>
          </a:p>
        </p:txBody>
      </p:sp>
    </p:spTree>
    <p:extLst>
      <p:ext uri="{BB962C8B-B14F-4D97-AF65-F5344CB8AC3E}">
        <p14:creationId xmlns:p14="http://schemas.microsoft.com/office/powerpoint/2010/main" val="233878172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1000"/>
                                        <p:tgtEl>
                                          <p:spTgt spid="5">
                                            <p:txEl>
                                              <p:pRg st="0" end="0"/>
                                            </p:txEl>
                                          </p:spTgt>
                                        </p:tgtEl>
                                      </p:cBhvr>
                                    </p:animEffect>
                                    <p:anim calcmode="lin" valueType="num">
                                      <p:cBhvr>
                                        <p:cTn id="8"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5">
                                            <p:txEl>
                                              <p:pRg st="1" end="1"/>
                                            </p:txEl>
                                          </p:spTgt>
                                        </p:tgtEl>
                                        <p:attrNameLst>
                                          <p:attrName>style.visibility</p:attrName>
                                        </p:attrNameLst>
                                      </p:cBhvr>
                                      <p:to>
                                        <p:strVal val="visible"/>
                                      </p:to>
                                    </p:set>
                                    <p:animEffect transition="in" filter="fade">
                                      <p:cBhvr>
                                        <p:cTn id="14" dur="500"/>
                                        <p:tgtEl>
                                          <p:spTgt spid="5">
                                            <p:txEl>
                                              <p:pRg st="1" end="1"/>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animEffect transition="in" filter="fade">
                                      <p:cBhvr>
                                        <p:cTn id="19" dur="1000"/>
                                        <p:tgtEl>
                                          <p:spTgt spid="5">
                                            <p:txEl>
                                              <p:pRg st="2" end="2"/>
                                            </p:txEl>
                                          </p:spTgt>
                                        </p:tgtEl>
                                      </p:cBhvr>
                                    </p:animEffect>
                                    <p:anim calcmode="lin" valueType="num">
                                      <p:cBhvr>
                                        <p:cTn id="20" dur="1000" fill="hold"/>
                                        <p:tgtEl>
                                          <p:spTgt spid="5">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5">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3675F55-AD2C-90E1-1BA0-7036A22322AE}"/>
              </a:ext>
            </a:extLst>
          </p:cNvPr>
          <p:cNvSpPr>
            <a:spLocks noGrp="1"/>
          </p:cNvSpPr>
          <p:nvPr>
            <p:ph type="dt" idx="10"/>
          </p:nvPr>
        </p:nvSpPr>
        <p:spPr/>
        <p:txBody>
          <a:bodyPr/>
          <a:lstStyle/>
          <a:p>
            <a:fld id="{D550171A-FADC-40F5-AD9B-CD4B527234DD}" type="datetime1">
              <a:rPr lang="en-IN" smtClean="0"/>
              <a:t>31-10-2023</a:t>
            </a:fld>
            <a:endParaRPr lang="en-IN"/>
          </a:p>
        </p:txBody>
      </p:sp>
      <p:sp>
        <p:nvSpPr>
          <p:cNvPr id="3" name="Footer Placeholder 2">
            <a:extLst>
              <a:ext uri="{FF2B5EF4-FFF2-40B4-BE49-F238E27FC236}">
                <a16:creationId xmlns:a16="http://schemas.microsoft.com/office/drawing/2014/main" id="{57CD2960-9AB3-EDF7-5EA3-9F7D2F868599}"/>
              </a:ext>
            </a:extLst>
          </p:cNvPr>
          <p:cNvSpPr>
            <a:spLocks noGrp="1"/>
          </p:cNvSpPr>
          <p:nvPr>
            <p:ph type="ftr" idx="11"/>
          </p:nvPr>
        </p:nvSpPr>
        <p:spPr/>
        <p:txBody>
          <a:bodyPr/>
          <a:lstStyle/>
          <a:p>
            <a:r>
              <a:rPr lang="en-IN"/>
              <a:t>Department of Information Technology</a:t>
            </a:r>
          </a:p>
        </p:txBody>
      </p:sp>
      <p:sp>
        <p:nvSpPr>
          <p:cNvPr id="4" name="Slide Number Placeholder 3">
            <a:extLst>
              <a:ext uri="{FF2B5EF4-FFF2-40B4-BE49-F238E27FC236}">
                <a16:creationId xmlns:a16="http://schemas.microsoft.com/office/drawing/2014/main" id="{99097B9B-6958-9D0C-AC03-69ECC4B5FB4A}"/>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t>6</a:t>
            </a:fld>
            <a:endParaRPr lang="en-US"/>
          </a:p>
        </p:txBody>
      </p:sp>
      <p:sp>
        <p:nvSpPr>
          <p:cNvPr id="5" name="Text Placeholder 4">
            <a:extLst>
              <a:ext uri="{FF2B5EF4-FFF2-40B4-BE49-F238E27FC236}">
                <a16:creationId xmlns:a16="http://schemas.microsoft.com/office/drawing/2014/main" id="{3AAA9DE0-6992-086E-28DC-B30D2CD83F88}"/>
              </a:ext>
            </a:extLst>
          </p:cNvPr>
          <p:cNvSpPr>
            <a:spLocks noGrp="1"/>
          </p:cNvSpPr>
          <p:nvPr>
            <p:ph type="body" idx="1"/>
          </p:nvPr>
        </p:nvSpPr>
        <p:spPr>
          <a:xfrm>
            <a:off x="156038" y="1009650"/>
            <a:ext cx="10972800" cy="4678710"/>
          </a:xfrm>
        </p:spPr>
        <p:txBody>
          <a:bodyPr/>
          <a:lstStyle/>
          <a:p>
            <a:pPr marL="50800" indent="0" algn="ctr">
              <a:buNone/>
            </a:pPr>
            <a:r>
              <a:rPr lang="en-US" b="1" dirty="0"/>
              <a:t>What is use of AI &amp; IoT in Water Management?</a:t>
            </a:r>
          </a:p>
          <a:p>
            <a:pPr marL="50800" indent="0" algn="ctr">
              <a:buNone/>
            </a:pPr>
            <a:r>
              <a:rPr lang="en-US" dirty="0"/>
              <a:t>IoT and AI can be used For various functions which may or sometime not maybe humanly possible</a:t>
            </a:r>
          </a:p>
          <a:p>
            <a:pPr marL="50800" indent="0">
              <a:buNone/>
            </a:pPr>
            <a:r>
              <a:rPr lang="en-US" sz="2400" b="1" dirty="0"/>
              <a:t>  </a:t>
            </a:r>
          </a:p>
          <a:p>
            <a:pPr marL="50800" indent="0">
              <a:buNone/>
            </a:pPr>
            <a:endParaRPr lang="en-US" sz="2000" b="1" dirty="0"/>
          </a:p>
        </p:txBody>
      </p:sp>
      <p:sp>
        <p:nvSpPr>
          <p:cNvPr id="9" name="Freeform: Shape 8">
            <a:extLst>
              <a:ext uri="{FF2B5EF4-FFF2-40B4-BE49-F238E27FC236}">
                <a16:creationId xmlns:a16="http://schemas.microsoft.com/office/drawing/2014/main" id="{2550005E-1FD0-8C8A-B7E0-49829C22A1A9}"/>
              </a:ext>
            </a:extLst>
          </p:cNvPr>
          <p:cNvSpPr/>
          <p:nvPr/>
        </p:nvSpPr>
        <p:spPr>
          <a:xfrm>
            <a:off x="838200" y="2982125"/>
            <a:ext cx="4510392" cy="2706235"/>
          </a:xfrm>
          <a:custGeom>
            <a:avLst/>
            <a:gdLst>
              <a:gd name="connsiteX0" fmla="*/ 0 w 4510392"/>
              <a:gd name="connsiteY0" fmla="*/ 0 h 2706235"/>
              <a:gd name="connsiteX1" fmla="*/ 4510392 w 4510392"/>
              <a:gd name="connsiteY1" fmla="*/ 0 h 2706235"/>
              <a:gd name="connsiteX2" fmla="*/ 4510392 w 4510392"/>
              <a:gd name="connsiteY2" fmla="*/ 2706235 h 2706235"/>
              <a:gd name="connsiteX3" fmla="*/ 0 w 4510392"/>
              <a:gd name="connsiteY3" fmla="*/ 2706235 h 2706235"/>
              <a:gd name="connsiteX4" fmla="*/ 0 w 4510392"/>
              <a:gd name="connsiteY4" fmla="*/ 0 h 27062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10392" h="2706235">
                <a:moveTo>
                  <a:pt x="0" y="0"/>
                </a:moveTo>
                <a:lnTo>
                  <a:pt x="4510392" y="0"/>
                </a:lnTo>
                <a:lnTo>
                  <a:pt x="4510392" y="2706235"/>
                </a:lnTo>
                <a:lnTo>
                  <a:pt x="0" y="2706235"/>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b="1" kern="1200" dirty="0"/>
              <a:t>Uses of AI                                                       </a:t>
            </a:r>
          </a:p>
          <a:p>
            <a:pPr marL="0" lvl="0" indent="0" algn="ctr" defTabSz="844550">
              <a:lnSpc>
                <a:spcPct val="90000"/>
              </a:lnSpc>
              <a:spcBef>
                <a:spcPct val="0"/>
              </a:spcBef>
              <a:spcAft>
                <a:spcPct val="35000"/>
              </a:spcAft>
              <a:buNone/>
            </a:pPr>
            <a:r>
              <a:rPr lang="en-US" sz="1900" b="1" kern="1200" dirty="0"/>
              <a:t>1.Predictive Analytics and Forecasting</a:t>
            </a:r>
          </a:p>
          <a:p>
            <a:pPr marL="0" lvl="0" indent="0" algn="ctr" defTabSz="844550">
              <a:lnSpc>
                <a:spcPct val="90000"/>
              </a:lnSpc>
              <a:spcBef>
                <a:spcPct val="0"/>
              </a:spcBef>
              <a:spcAft>
                <a:spcPct val="35000"/>
              </a:spcAft>
              <a:buNone/>
            </a:pPr>
            <a:r>
              <a:rPr lang="en-US" sz="1900" b="1" kern="1200" dirty="0"/>
              <a:t>2.Smart Irrigation Systems</a:t>
            </a:r>
          </a:p>
          <a:p>
            <a:pPr marL="0" lvl="0" indent="0" algn="ctr" defTabSz="844550">
              <a:lnSpc>
                <a:spcPct val="90000"/>
              </a:lnSpc>
              <a:spcBef>
                <a:spcPct val="0"/>
              </a:spcBef>
              <a:spcAft>
                <a:spcPct val="35000"/>
              </a:spcAft>
              <a:buNone/>
            </a:pPr>
            <a:r>
              <a:rPr lang="en-US" sz="1900" b="1" kern="1200" dirty="0"/>
              <a:t>3.Flood Prediction and Management                   </a:t>
            </a:r>
          </a:p>
          <a:p>
            <a:pPr marL="0" lvl="0" indent="0" algn="ctr" defTabSz="844550">
              <a:lnSpc>
                <a:spcPct val="90000"/>
              </a:lnSpc>
              <a:spcBef>
                <a:spcPct val="0"/>
              </a:spcBef>
              <a:spcAft>
                <a:spcPct val="35000"/>
              </a:spcAft>
              <a:buNone/>
            </a:pPr>
            <a:r>
              <a:rPr lang="en-US" sz="1900" b="1" kern="1200" dirty="0"/>
              <a:t>4.Groundwater Management</a:t>
            </a:r>
          </a:p>
          <a:p>
            <a:pPr marL="0" lvl="0" indent="0" algn="ctr" defTabSz="844550">
              <a:lnSpc>
                <a:spcPct val="90000"/>
              </a:lnSpc>
              <a:spcBef>
                <a:spcPct val="0"/>
              </a:spcBef>
              <a:spcAft>
                <a:spcPct val="35000"/>
              </a:spcAft>
              <a:buNone/>
            </a:pPr>
            <a:r>
              <a:rPr lang="en-US" sz="1900" b="1" kern="1200" dirty="0"/>
              <a:t>5.Consumer Behavior Analysis </a:t>
            </a:r>
            <a:endParaRPr lang="en-US" sz="1900" kern="1200" dirty="0"/>
          </a:p>
        </p:txBody>
      </p:sp>
      <p:sp>
        <p:nvSpPr>
          <p:cNvPr id="10" name="Freeform: Shape 9">
            <a:extLst>
              <a:ext uri="{FF2B5EF4-FFF2-40B4-BE49-F238E27FC236}">
                <a16:creationId xmlns:a16="http://schemas.microsoft.com/office/drawing/2014/main" id="{D8210F92-1D9F-4E89-5E43-6A17A8A88D48}"/>
              </a:ext>
            </a:extLst>
          </p:cNvPr>
          <p:cNvSpPr/>
          <p:nvPr/>
        </p:nvSpPr>
        <p:spPr>
          <a:xfrm>
            <a:off x="6214760" y="2982124"/>
            <a:ext cx="4510392" cy="2706235"/>
          </a:xfrm>
          <a:custGeom>
            <a:avLst/>
            <a:gdLst>
              <a:gd name="connsiteX0" fmla="*/ 0 w 4510392"/>
              <a:gd name="connsiteY0" fmla="*/ 0 h 2706235"/>
              <a:gd name="connsiteX1" fmla="*/ 4510392 w 4510392"/>
              <a:gd name="connsiteY1" fmla="*/ 0 h 2706235"/>
              <a:gd name="connsiteX2" fmla="*/ 4510392 w 4510392"/>
              <a:gd name="connsiteY2" fmla="*/ 2706235 h 2706235"/>
              <a:gd name="connsiteX3" fmla="*/ 0 w 4510392"/>
              <a:gd name="connsiteY3" fmla="*/ 2706235 h 2706235"/>
              <a:gd name="connsiteX4" fmla="*/ 0 w 4510392"/>
              <a:gd name="connsiteY4" fmla="*/ 0 h 27062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10392" h="2706235">
                <a:moveTo>
                  <a:pt x="0" y="0"/>
                </a:moveTo>
                <a:lnTo>
                  <a:pt x="4510392" y="0"/>
                </a:lnTo>
                <a:lnTo>
                  <a:pt x="4510392" y="2706235"/>
                </a:lnTo>
                <a:lnTo>
                  <a:pt x="0" y="2706235"/>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b="1" kern="1200" dirty="0"/>
              <a:t>Uses of IoT</a:t>
            </a:r>
          </a:p>
          <a:p>
            <a:pPr marL="0" lvl="0" indent="0" algn="ctr" defTabSz="844550">
              <a:lnSpc>
                <a:spcPct val="90000"/>
              </a:lnSpc>
              <a:spcBef>
                <a:spcPct val="0"/>
              </a:spcBef>
              <a:spcAft>
                <a:spcPct val="35000"/>
              </a:spcAft>
              <a:buNone/>
            </a:pPr>
            <a:r>
              <a:rPr lang="en-US" sz="1900" b="1" kern="1200" dirty="0"/>
              <a:t>1. Smart Sensors and Devices </a:t>
            </a:r>
          </a:p>
          <a:p>
            <a:pPr marL="0" lvl="0" indent="0" algn="ctr" defTabSz="844550">
              <a:lnSpc>
                <a:spcPct val="90000"/>
              </a:lnSpc>
              <a:spcBef>
                <a:spcPct val="0"/>
              </a:spcBef>
              <a:spcAft>
                <a:spcPct val="35000"/>
              </a:spcAft>
              <a:buNone/>
            </a:pPr>
            <a:r>
              <a:rPr lang="en-US" sz="1900" b="1" kern="1200" dirty="0"/>
              <a:t>2. Leak Detection and Management</a:t>
            </a:r>
          </a:p>
          <a:p>
            <a:pPr marL="0" lvl="0" indent="0" algn="ctr" defTabSz="844550">
              <a:lnSpc>
                <a:spcPct val="90000"/>
              </a:lnSpc>
              <a:spcBef>
                <a:spcPct val="0"/>
              </a:spcBef>
              <a:spcAft>
                <a:spcPct val="35000"/>
              </a:spcAft>
              <a:buNone/>
            </a:pPr>
            <a:r>
              <a:rPr lang="en-US" sz="1900" b="1" kern="1200" dirty="0"/>
              <a:t>3. Remote Monitoring of Water Infrastructure</a:t>
            </a:r>
          </a:p>
          <a:p>
            <a:pPr marL="0" lvl="0" indent="0" algn="ctr" defTabSz="844550">
              <a:lnSpc>
                <a:spcPct val="90000"/>
              </a:lnSpc>
              <a:spcBef>
                <a:spcPct val="0"/>
              </a:spcBef>
              <a:spcAft>
                <a:spcPct val="35000"/>
              </a:spcAft>
              <a:buNone/>
            </a:pPr>
            <a:r>
              <a:rPr lang="en-US" sz="1900" b="1" kern="1200" dirty="0"/>
              <a:t>4. Drought Monitoring and Response</a:t>
            </a:r>
          </a:p>
          <a:p>
            <a:pPr marL="0" lvl="0" indent="0" algn="ctr" defTabSz="844550">
              <a:lnSpc>
                <a:spcPct val="90000"/>
              </a:lnSpc>
              <a:spcBef>
                <a:spcPct val="0"/>
              </a:spcBef>
              <a:spcAft>
                <a:spcPct val="35000"/>
              </a:spcAft>
              <a:buNone/>
            </a:pPr>
            <a:r>
              <a:rPr lang="en-US" sz="1900" b="1" kern="1200" dirty="0"/>
              <a:t>5. Compliance and Reporting</a:t>
            </a:r>
            <a:endParaRPr lang="en-US" sz="1900" kern="1200" dirty="0"/>
          </a:p>
        </p:txBody>
      </p:sp>
    </p:spTree>
    <p:extLst>
      <p:ext uri="{BB962C8B-B14F-4D97-AF65-F5344CB8AC3E}">
        <p14:creationId xmlns:p14="http://schemas.microsoft.com/office/powerpoint/2010/main" val="344220725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1000"/>
                                        <p:tgtEl>
                                          <p:spTgt spid="5">
                                            <p:txEl>
                                              <p:pRg st="0" end="0"/>
                                            </p:txEl>
                                          </p:spTgt>
                                        </p:tgtEl>
                                      </p:cBhvr>
                                    </p:animEffect>
                                    <p:anim calcmode="lin" valueType="num">
                                      <p:cBhvr>
                                        <p:cTn id="8"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5">
                                            <p:txEl>
                                              <p:pRg st="1" end="1"/>
                                            </p:txEl>
                                          </p:spTgt>
                                        </p:tgtEl>
                                        <p:attrNameLst>
                                          <p:attrName>style.visibility</p:attrName>
                                        </p:attrNameLst>
                                      </p:cBhvr>
                                      <p:to>
                                        <p:strVal val="visible"/>
                                      </p:to>
                                    </p:set>
                                    <p:animEffect transition="in" filter="fade">
                                      <p:cBhvr>
                                        <p:cTn id="14" dur="1000"/>
                                        <p:tgtEl>
                                          <p:spTgt spid="5">
                                            <p:txEl>
                                              <p:pRg st="1" end="1"/>
                                            </p:txEl>
                                          </p:spTgt>
                                        </p:tgtEl>
                                      </p:cBhvr>
                                    </p:animEffect>
                                    <p:anim calcmode="lin" valueType="num">
                                      <p:cBhvr>
                                        <p:cTn id="15" dur="1000" fill="hold"/>
                                        <p:tgtEl>
                                          <p:spTgt spid="5">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5">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anim calcmode="lin" valueType="num">
                                      <p:cBhvr additive="base">
                                        <p:cTn id="21" dur="500" fill="hold"/>
                                        <p:tgtEl>
                                          <p:spTgt spid="9"/>
                                        </p:tgtEl>
                                        <p:attrNameLst>
                                          <p:attrName>ppt_x</p:attrName>
                                        </p:attrNameLst>
                                      </p:cBhvr>
                                      <p:tavLst>
                                        <p:tav tm="0">
                                          <p:val>
                                            <p:strVal val="#ppt_x"/>
                                          </p:val>
                                        </p:tav>
                                        <p:tav tm="100000">
                                          <p:val>
                                            <p:strVal val="#ppt_x"/>
                                          </p:val>
                                        </p:tav>
                                      </p:tavLst>
                                    </p:anim>
                                    <p:anim calcmode="lin" valueType="num">
                                      <p:cBhvr additive="base">
                                        <p:cTn id="2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9">
                                            <p:txEl>
                                              <p:pRg st="1" end="1"/>
                                            </p:txEl>
                                          </p:spTgt>
                                        </p:tgtEl>
                                        <p:attrNameLst>
                                          <p:attrName>style.visibility</p:attrName>
                                        </p:attrNameLst>
                                      </p:cBhvr>
                                      <p:to>
                                        <p:strVal val="visible"/>
                                      </p:to>
                                    </p:set>
                                    <p:animEffect transition="in" filter="wipe(down)">
                                      <p:cBhvr>
                                        <p:cTn id="27" dur="500"/>
                                        <p:tgtEl>
                                          <p:spTgt spid="9">
                                            <p:txEl>
                                              <p:pRg st="1" end="1"/>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9">
                                            <p:txEl>
                                              <p:pRg st="2" end="2"/>
                                            </p:txEl>
                                          </p:spTgt>
                                        </p:tgtEl>
                                        <p:attrNameLst>
                                          <p:attrName>style.visibility</p:attrName>
                                        </p:attrNameLst>
                                      </p:cBhvr>
                                      <p:to>
                                        <p:strVal val="visible"/>
                                      </p:to>
                                    </p:set>
                                    <p:animEffect transition="in" filter="wipe(down)">
                                      <p:cBhvr>
                                        <p:cTn id="32" dur="500"/>
                                        <p:tgtEl>
                                          <p:spTgt spid="9">
                                            <p:txEl>
                                              <p:pRg st="2" end="2"/>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9">
                                            <p:txEl>
                                              <p:pRg st="3" end="3"/>
                                            </p:txEl>
                                          </p:spTgt>
                                        </p:tgtEl>
                                        <p:attrNameLst>
                                          <p:attrName>style.visibility</p:attrName>
                                        </p:attrNameLst>
                                      </p:cBhvr>
                                      <p:to>
                                        <p:strVal val="visible"/>
                                      </p:to>
                                    </p:set>
                                    <p:animEffect transition="in" filter="wipe(down)">
                                      <p:cBhvr>
                                        <p:cTn id="37" dur="500"/>
                                        <p:tgtEl>
                                          <p:spTgt spid="9">
                                            <p:txEl>
                                              <p:pRg st="3" end="3"/>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nodeType="clickEffect">
                                  <p:stCondLst>
                                    <p:cond delay="0"/>
                                  </p:stCondLst>
                                  <p:childTnLst>
                                    <p:set>
                                      <p:cBhvr>
                                        <p:cTn id="41" dur="1" fill="hold">
                                          <p:stCondLst>
                                            <p:cond delay="0"/>
                                          </p:stCondLst>
                                        </p:cTn>
                                        <p:tgtEl>
                                          <p:spTgt spid="9">
                                            <p:txEl>
                                              <p:pRg st="4" end="4"/>
                                            </p:txEl>
                                          </p:spTgt>
                                        </p:tgtEl>
                                        <p:attrNameLst>
                                          <p:attrName>style.visibility</p:attrName>
                                        </p:attrNameLst>
                                      </p:cBhvr>
                                      <p:to>
                                        <p:strVal val="visible"/>
                                      </p:to>
                                    </p:set>
                                    <p:animEffect transition="in" filter="wipe(down)">
                                      <p:cBhvr>
                                        <p:cTn id="42" dur="500"/>
                                        <p:tgtEl>
                                          <p:spTgt spid="9">
                                            <p:txEl>
                                              <p:pRg st="4" end="4"/>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nodeType="clickEffect">
                                  <p:stCondLst>
                                    <p:cond delay="0"/>
                                  </p:stCondLst>
                                  <p:childTnLst>
                                    <p:set>
                                      <p:cBhvr>
                                        <p:cTn id="46" dur="1" fill="hold">
                                          <p:stCondLst>
                                            <p:cond delay="0"/>
                                          </p:stCondLst>
                                        </p:cTn>
                                        <p:tgtEl>
                                          <p:spTgt spid="9">
                                            <p:txEl>
                                              <p:pRg st="5" end="5"/>
                                            </p:txEl>
                                          </p:spTgt>
                                        </p:tgtEl>
                                        <p:attrNameLst>
                                          <p:attrName>style.visibility</p:attrName>
                                        </p:attrNameLst>
                                      </p:cBhvr>
                                      <p:to>
                                        <p:strVal val="visible"/>
                                      </p:to>
                                    </p:set>
                                    <p:animEffect transition="in" filter="wipe(down)">
                                      <p:cBhvr>
                                        <p:cTn id="47" dur="500"/>
                                        <p:tgtEl>
                                          <p:spTgt spid="9">
                                            <p:txEl>
                                              <p:pRg st="5" end="5"/>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2" presetClass="entr" presetSubtype="4" fill="hold" grpId="0" nodeType="clickEffect">
                                  <p:stCondLst>
                                    <p:cond delay="0"/>
                                  </p:stCondLst>
                                  <p:childTnLst>
                                    <p:set>
                                      <p:cBhvr>
                                        <p:cTn id="51" dur="1" fill="hold">
                                          <p:stCondLst>
                                            <p:cond delay="0"/>
                                          </p:stCondLst>
                                        </p:cTn>
                                        <p:tgtEl>
                                          <p:spTgt spid="10"/>
                                        </p:tgtEl>
                                        <p:attrNameLst>
                                          <p:attrName>style.visibility</p:attrName>
                                        </p:attrNameLst>
                                      </p:cBhvr>
                                      <p:to>
                                        <p:strVal val="visible"/>
                                      </p:to>
                                    </p:set>
                                    <p:anim calcmode="lin" valueType="num">
                                      <p:cBhvr additive="base">
                                        <p:cTn id="52" dur="500" fill="hold"/>
                                        <p:tgtEl>
                                          <p:spTgt spid="10"/>
                                        </p:tgtEl>
                                        <p:attrNameLst>
                                          <p:attrName>ppt_x</p:attrName>
                                        </p:attrNameLst>
                                      </p:cBhvr>
                                      <p:tavLst>
                                        <p:tav tm="0">
                                          <p:val>
                                            <p:strVal val="#ppt_x"/>
                                          </p:val>
                                        </p:tav>
                                        <p:tav tm="100000">
                                          <p:val>
                                            <p:strVal val="#ppt_x"/>
                                          </p:val>
                                        </p:tav>
                                      </p:tavLst>
                                    </p:anim>
                                    <p:anim calcmode="lin" valueType="num">
                                      <p:cBhvr additive="base">
                                        <p:cTn id="53"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42" presetClass="entr" presetSubtype="0" fill="hold" nodeType="clickEffect">
                                  <p:stCondLst>
                                    <p:cond delay="0"/>
                                  </p:stCondLst>
                                  <p:childTnLst>
                                    <p:set>
                                      <p:cBhvr>
                                        <p:cTn id="57" dur="1" fill="hold">
                                          <p:stCondLst>
                                            <p:cond delay="0"/>
                                          </p:stCondLst>
                                        </p:cTn>
                                        <p:tgtEl>
                                          <p:spTgt spid="10">
                                            <p:txEl>
                                              <p:pRg st="0" end="0"/>
                                            </p:txEl>
                                          </p:spTgt>
                                        </p:tgtEl>
                                        <p:attrNameLst>
                                          <p:attrName>style.visibility</p:attrName>
                                        </p:attrNameLst>
                                      </p:cBhvr>
                                      <p:to>
                                        <p:strVal val="visible"/>
                                      </p:to>
                                    </p:set>
                                    <p:animEffect transition="in" filter="fade">
                                      <p:cBhvr>
                                        <p:cTn id="58" dur="1000"/>
                                        <p:tgtEl>
                                          <p:spTgt spid="10">
                                            <p:txEl>
                                              <p:pRg st="0" end="0"/>
                                            </p:txEl>
                                          </p:spTgt>
                                        </p:tgtEl>
                                      </p:cBhvr>
                                    </p:animEffect>
                                    <p:anim calcmode="lin" valueType="num">
                                      <p:cBhvr>
                                        <p:cTn id="59" dur="1000" fill="hold"/>
                                        <p:tgtEl>
                                          <p:spTgt spid="10">
                                            <p:txEl>
                                              <p:pRg st="0" end="0"/>
                                            </p:txEl>
                                          </p:spTgt>
                                        </p:tgtEl>
                                        <p:attrNameLst>
                                          <p:attrName>ppt_x</p:attrName>
                                        </p:attrNameLst>
                                      </p:cBhvr>
                                      <p:tavLst>
                                        <p:tav tm="0">
                                          <p:val>
                                            <p:strVal val="#ppt_x"/>
                                          </p:val>
                                        </p:tav>
                                        <p:tav tm="100000">
                                          <p:val>
                                            <p:strVal val="#ppt_x"/>
                                          </p:val>
                                        </p:tav>
                                      </p:tavLst>
                                    </p:anim>
                                    <p:anim calcmode="lin" valueType="num">
                                      <p:cBhvr>
                                        <p:cTn id="60" dur="1000" fill="hold"/>
                                        <p:tgtEl>
                                          <p:spTgt spid="10">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22" presetClass="entr" presetSubtype="4" fill="hold" nodeType="clickEffect">
                                  <p:stCondLst>
                                    <p:cond delay="0"/>
                                  </p:stCondLst>
                                  <p:childTnLst>
                                    <p:set>
                                      <p:cBhvr>
                                        <p:cTn id="64" dur="1" fill="hold">
                                          <p:stCondLst>
                                            <p:cond delay="0"/>
                                          </p:stCondLst>
                                        </p:cTn>
                                        <p:tgtEl>
                                          <p:spTgt spid="10">
                                            <p:txEl>
                                              <p:pRg st="1" end="1"/>
                                            </p:txEl>
                                          </p:spTgt>
                                        </p:tgtEl>
                                        <p:attrNameLst>
                                          <p:attrName>style.visibility</p:attrName>
                                        </p:attrNameLst>
                                      </p:cBhvr>
                                      <p:to>
                                        <p:strVal val="visible"/>
                                      </p:to>
                                    </p:set>
                                    <p:animEffect transition="in" filter="wipe(down)">
                                      <p:cBhvr>
                                        <p:cTn id="65" dur="500"/>
                                        <p:tgtEl>
                                          <p:spTgt spid="10">
                                            <p:txEl>
                                              <p:pRg st="1" end="1"/>
                                            </p:txEl>
                                          </p:spTgt>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4" fill="hold" nodeType="clickEffect">
                                  <p:stCondLst>
                                    <p:cond delay="0"/>
                                  </p:stCondLst>
                                  <p:childTnLst>
                                    <p:set>
                                      <p:cBhvr>
                                        <p:cTn id="69" dur="1" fill="hold">
                                          <p:stCondLst>
                                            <p:cond delay="0"/>
                                          </p:stCondLst>
                                        </p:cTn>
                                        <p:tgtEl>
                                          <p:spTgt spid="10">
                                            <p:txEl>
                                              <p:pRg st="2" end="2"/>
                                            </p:txEl>
                                          </p:spTgt>
                                        </p:tgtEl>
                                        <p:attrNameLst>
                                          <p:attrName>style.visibility</p:attrName>
                                        </p:attrNameLst>
                                      </p:cBhvr>
                                      <p:to>
                                        <p:strVal val="visible"/>
                                      </p:to>
                                    </p:set>
                                    <p:animEffect transition="in" filter="wipe(down)">
                                      <p:cBhvr>
                                        <p:cTn id="70" dur="500"/>
                                        <p:tgtEl>
                                          <p:spTgt spid="10">
                                            <p:txEl>
                                              <p:pRg st="2" end="2"/>
                                            </p:txEl>
                                          </p:spTgt>
                                        </p:tgtEl>
                                      </p:cBhvr>
                                    </p:animEffect>
                                  </p:childTnLst>
                                </p:cTn>
                              </p:par>
                            </p:childTnLst>
                          </p:cTn>
                        </p:par>
                      </p:childTnLst>
                    </p:cTn>
                  </p:par>
                  <p:par>
                    <p:cTn id="71" fill="hold">
                      <p:stCondLst>
                        <p:cond delay="indefinite"/>
                      </p:stCondLst>
                      <p:childTnLst>
                        <p:par>
                          <p:cTn id="72" fill="hold">
                            <p:stCondLst>
                              <p:cond delay="0"/>
                            </p:stCondLst>
                            <p:childTnLst>
                              <p:par>
                                <p:cTn id="73" presetID="22" presetClass="entr" presetSubtype="4" fill="hold" nodeType="clickEffect">
                                  <p:stCondLst>
                                    <p:cond delay="0"/>
                                  </p:stCondLst>
                                  <p:childTnLst>
                                    <p:set>
                                      <p:cBhvr>
                                        <p:cTn id="74" dur="1" fill="hold">
                                          <p:stCondLst>
                                            <p:cond delay="0"/>
                                          </p:stCondLst>
                                        </p:cTn>
                                        <p:tgtEl>
                                          <p:spTgt spid="10">
                                            <p:txEl>
                                              <p:pRg st="3" end="3"/>
                                            </p:txEl>
                                          </p:spTgt>
                                        </p:tgtEl>
                                        <p:attrNameLst>
                                          <p:attrName>style.visibility</p:attrName>
                                        </p:attrNameLst>
                                      </p:cBhvr>
                                      <p:to>
                                        <p:strVal val="visible"/>
                                      </p:to>
                                    </p:set>
                                    <p:animEffect transition="in" filter="wipe(down)">
                                      <p:cBhvr>
                                        <p:cTn id="75" dur="500"/>
                                        <p:tgtEl>
                                          <p:spTgt spid="10">
                                            <p:txEl>
                                              <p:pRg st="3" end="3"/>
                                            </p:txEl>
                                          </p:spTgt>
                                        </p:tgtEl>
                                      </p:cBhvr>
                                    </p:animEffect>
                                  </p:childTnLst>
                                </p:cTn>
                              </p:par>
                            </p:childTnLst>
                          </p:cTn>
                        </p:par>
                      </p:childTnLst>
                    </p:cTn>
                  </p:par>
                  <p:par>
                    <p:cTn id="76" fill="hold">
                      <p:stCondLst>
                        <p:cond delay="indefinite"/>
                      </p:stCondLst>
                      <p:childTnLst>
                        <p:par>
                          <p:cTn id="77" fill="hold">
                            <p:stCondLst>
                              <p:cond delay="0"/>
                            </p:stCondLst>
                            <p:childTnLst>
                              <p:par>
                                <p:cTn id="78" presetID="22" presetClass="entr" presetSubtype="4" fill="hold" nodeType="clickEffect">
                                  <p:stCondLst>
                                    <p:cond delay="0"/>
                                  </p:stCondLst>
                                  <p:childTnLst>
                                    <p:set>
                                      <p:cBhvr>
                                        <p:cTn id="79" dur="1" fill="hold">
                                          <p:stCondLst>
                                            <p:cond delay="0"/>
                                          </p:stCondLst>
                                        </p:cTn>
                                        <p:tgtEl>
                                          <p:spTgt spid="10">
                                            <p:txEl>
                                              <p:pRg st="4" end="4"/>
                                            </p:txEl>
                                          </p:spTgt>
                                        </p:tgtEl>
                                        <p:attrNameLst>
                                          <p:attrName>style.visibility</p:attrName>
                                        </p:attrNameLst>
                                      </p:cBhvr>
                                      <p:to>
                                        <p:strVal val="visible"/>
                                      </p:to>
                                    </p:set>
                                    <p:animEffect transition="in" filter="wipe(down)">
                                      <p:cBhvr>
                                        <p:cTn id="80" dur="500"/>
                                        <p:tgtEl>
                                          <p:spTgt spid="10">
                                            <p:txEl>
                                              <p:pRg st="4" end="4"/>
                                            </p:txEl>
                                          </p:spTgt>
                                        </p:tgtEl>
                                      </p:cBhvr>
                                    </p:animEffect>
                                  </p:childTnLst>
                                </p:cTn>
                              </p:par>
                            </p:childTnLst>
                          </p:cTn>
                        </p:par>
                      </p:childTnLst>
                    </p:cTn>
                  </p:par>
                  <p:par>
                    <p:cTn id="81" fill="hold">
                      <p:stCondLst>
                        <p:cond delay="indefinite"/>
                      </p:stCondLst>
                      <p:childTnLst>
                        <p:par>
                          <p:cTn id="82" fill="hold">
                            <p:stCondLst>
                              <p:cond delay="0"/>
                            </p:stCondLst>
                            <p:childTnLst>
                              <p:par>
                                <p:cTn id="83" presetID="22" presetClass="entr" presetSubtype="4" fill="hold" nodeType="clickEffect">
                                  <p:stCondLst>
                                    <p:cond delay="0"/>
                                  </p:stCondLst>
                                  <p:childTnLst>
                                    <p:set>
                                      <p:cBhvr>
                                        <p:cTn id="84" dur="1" fill="hold">
                                          <p:stCondLst>
                                            <p:cond delay="0"/>
                                          </p:stCondLst>
                                        </p:cTn>
                                        <p:tgtEl>
                                          <p:spTgt spid="10">
                                            <p:txEl>
                                              <p:pRg st="5" end="5"/>
                                            </p:txEl>
                                          </p:spTgt>
                                        </p:tgtEl>
                                        <p:attrNameLst>
                                          <p:attrName>style.visibility</p:attrName>
                                        </p:attrNameLst>
                                      </p:cBhvr>
                                      <p:to>
                                        <p:strVal val="visible"/>
                                      </p:to>
                                    </p:set>
                                    <p:animEffect transition="in" filter="wipe(down)">
                                      <p:cBhvr>
                                        <p:cTn id="85" dur="500"/>
                                        <p:tgtEl>
                                          <p:spTgt spid="10">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P spid="9" grpId="0" animBg="1"/>
      <p:bldP spid="10"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20F0098-994C-39A6-3A1D-B59750C432FF}"/>
              </a:ext>
            </a:extLst>
          </p:cNvPr>
          <p:cNvSpPr>
            <a:spLocks noGrp="1"/>
          </p:cNvSpPr>
          <p:nvPr>
            <p:ph type="dt" idx="10"/>
          </p:nvPr>
        </p:nvSpPr>
        <p:spPr/>
        <p:txBody>
          <a:bodyPr/>
          <a:lstStyle/>
          <a:p>
            <a:fld id="{D550171A-FADC-40F5-AD9B-CD4B527234DD}" type="datetime1">
              <a:rPr lang="en-IN" smtClean="0"/>
              <a:t>31-10-2023</a:t>
            </a:fld>
            <a:endParaRPr lang="en-IN"/>
          </a:p>
        </p:txBody>
      </p:sp>
      <p:sp>
        <p:nvSpPr>
          <p:cNvPr id="3" name="Footer Placeholder 2">
            <a:extLst>
              <a:ext uri="{FF2B5EF4-FFF2-40B4-BE49-F238E27FC236}">
                <a16:creationId xmlns:a16="http://schemas.microsoft.com/office/drawing/2014/main" id="{B8F60689-DA77-7E44-B931-DBB9F3D8432A}"/>
              </a:ext>
            </a:extLst>
          </p:cNvPr>
          <p:cNvSpPr>
            <a:spLocks noGrp="1"/>
          </p:cNvSpPr>
          <p:nvPr>
            <p:ph type="ftr" idx="11"/>
          </p:nvPr>
        </p:nvSpPr>
        <p:spPr/>
        <p:txBody>
          <a:bodyPr/>
          <a:lstStyle/>
          <a:p>
            <a:r>
              <a:rPr lang="en-IN"/>
              <a:t>Department of Information Technology</a:t>
            </a:r>
          </a:p>
        </p:txBody>
      </p:sp>
      <p:sp>
        <p:nvSpPr>
          <p:cNvPr id="4" name="Slide Number Placeholder 3">
            <a:extLst>
              <a:ext uri="{FF2B5EF4-FFF2-40B4-BE49-F238E27FC236}">
                <a16:creationId xmlns:a16="http://schemas.microsoft.com/office/drawing/2014/main" id="{91AE1873-BEBB-9A78-F2CE-6DA52972EBBA}"/>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t>7</a:t>
            </a:fld>
            <a:endParaRPr lang="en-US"/>
          </a:p>
        </p:txBody>
      </p:sp>
      <p:sp>
        <p:nvSpPr>
          <p:cNvPr id="5" name="Text Placeholder 4">
            <a:extLst>
              <a:ext uri="{FF2B5EF4-FFF2-40B4-BE49-F238E27FC236}">
                <a16:creationId xmlns:a16="http://schemas.microsoft.com/office/drawing/2014/main" id="{D929D510-5EFE-07F8-6964-5E3B6AF4278B}"/>
              </a:ext>
            </a:extLst>
          </p:cNvPr>
          <p:cNvSpPr>
            <a:spLocks noGrp="1"/>
          </p:cNvSpPr>
          <p:nvPr>
            <p:ph type="body" idx="1"/>
          </p:nvPr>
        </p:nvSpPr>
        <p:spPr/>
        <p:txBody>
          <a:bodyPr/>
          <a:lstStyle/>
          <a:p>
            <a:endParaRPr lang="en-US" dirty="0"/>
          </a:p>
          <a:p>
            <a:endParaRPr lang="en-US" dirty="0"/>
          </a:p>
          <a:p>
            <a:endParaRPr lang="en-US" dirty="0"/>
          </a:p>
          <a:p>
            <a:pPr marL="50800" indent="0" algn="ctr">
              <a:buNone/>
            </a:pPr>
            <a:r>
              <a:rPr lang="en-US" sz="6600" dirty="0">
                <a:solidFill>
                  <a:srgbClr val="FF0000"/>
                </a:solidFill>
              </a:rPr>
              <a:t>Data Management</a:t>
            </a:r>
          </a:p>
        </p:txBody>
      </p:sp>
    </p:spTree>
    <p:extLst>
      <p:ext uri="{BB962C8B-B14F-4D97-AF65-F5344CB8AC3E}">
        <p14:creationId xmlns:p14="http://schemas.microsoft.com/office/powerpoint/2010/main" val="4276316296"/>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EF94FEE-7140-C18E-DEA3-5F28E226222F}"/>
              </a:ext>
            </a:extLst>
          </p:cNvPr>
          <p:cNvSpPr>
            <a:spLocks noGrp="1"/>
          </p:cNvSpPr>
          <p:nvPr>
            <p:ph type="dt" idx="10"/>
          </p:nvPr>
        </p:nvSpPr>
        <p:spPr/>
        <p:txBody>
          <a:bodyPr/>
          <a:lstStyle/>
          <a:p>
            <a:fld id="{D550171A-FADC-40F5-AD9B-CD4B527234DD}" type="datetime1">
              <a:rPr lang="en-IN" smtClean="0"/>
              <a:t>31-10-2023</a:t>
            </a:fld>
            <a:endParaRPr lang="en-IN" dirty="0"/>
          </a:p>
        </p:txBody>
      </p:sp>
      <p:sp>
        <p:nvSpPr>
          <p:cNvPr id="3" name="Footer Placeholder 2">
            <a:extLst>
              <a:ext uri="{FF2B5EF4-FFF2-40B4-BE49-F238E27FC236}">
                <a16:creationId xmlns:a16="http://schemas.microsoft.com/office/drawing/2014/main" id="{EBD09DA7-6868-FDC7-36FA-BC63B19B750C}"/>
              </a:ext>
            </a:extLst>
          </p:cNvPr>
          <p:cNvSpPr>
            <a:spLocks noGrp="1"/>
          </p:cNvSpPr>
          <p:nvPr>
            <p:ph type="ftr" idx="11"/>
          </p:nvPr>
        </p:nvSpPr>
        <p:spPr/>
        <p:txBody>
          <a:bodyPr/>
          <a:lstStyle/>
          <a:p>
            <a:r>
              <a:rPr lang="en-IN" dirty="0"/>
              <a:t>Department of Information Technology</a:t>
            </a:r>
          </a:p>
        </p:txBody>
      </p:sp>
      <p:sp>
        <p:nvSpPr>
          <p:cNvPr id="4" name="Slide Number Placeholder 3">
            <a:extLst>
              <a:ext uri="{FF2B5EF4-FFF2-40B4-BE49-F238E27FC236}">
                <a16:creationId xmlns:a16="http://schemas.microsoft.com/office/drawing/2014/main" id="{0942C44F-E649-8AFB-8D91-0579D1A5E879}"/>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t>8</a:t>
            </a:fld>
            <a:endParaRPr lang="en-US" dirty="0"/>
          </a:p>
        </p:txBody>
      </p:sp>
      <p:sp>
        <p:nvSpPr>
          <p:cNvPr id="5" name="Text Placeholder 4">
            <a:extLst>
              <a:ext uri="{FF2B5EF4-FFF2-40B4-BE49-F238E27FC236}">
                <a16:creationId xmlns:a16="http://schemas.microsoft.com/office/drawing/2014/main" id="{FC98C4AF-FD4B-BEAF-3A82-42C33D81B949}"/>
              </a:ext>
            </a:extLst>
          </p:cNvPr>
          <p:cNvSpPr>
            <a:spLocks noGrp="1"/>
          </p:cNvSpPr>
          <p:nvPr>
            <p:ph type="body" idx="1"/>
          </p:nvPr>
        </p:nvSpPr>
        <p:spPr>
          <a:xfrm>
            <a:off x="487052" y="1174950"/>
            <a:ext cx="10972800" cy="4667050"/>
          </a:xfrm>
        </p:spPr>
        <p:txBody>
          <a:bodyPr>
            <a:normAutofit fontScale="85000" lnSpcReduction="20000"/>
          </a:bodyPr>
          <a:lstStyle/>
          <a:p>
            <a:pPr marL="50800" indent="0" algn="ctr">
              <a:buNone/>
            </a:pPr>
            <a:r>
              <a:rPr lang="en-US" sz="3300" b="1" u="sng" dirty="0">
                <a:solidFill>
                  <a:schemeClr val="tx1"/>
                </a:solidFill>
                <a:latin typeface="Monospac821 BT" panose="020B0609020202020204" pitchFamily="49" charset="0"/>
                <a:cs typeface="Times New Roman" panose="02020603050405020304" pitchFamily="18" charset="0"/>
              </a:rPr>
              <a:t>What is Data Management?</a:t>
            </a:r>
          </a:p>
          <a:p>
            <a:pPr marL="50800" indent="0" algn="ctr">
              <a:buNone/>
            </a:pPr>
            <a:endParaRPr lang="en-US" sz="3200" b="1" u="sng" dirty="0">
              <a:solidFill>
                <a:schemeClr val="tx1"/>
              </a:solidFill>
              <a:latin typeface="Book Antiqua" panose="02040602050305030304" pitchFamily="18" charset="0"/>
              <a:cs typeface="Times New Roman" panose="02020603050405020304" pitchFamily="18" charset="0"/>
            </a:endParaRPr>
          </a:p>
          <a:p>
            <a:pPr marL="50800" indent="0" algn="ctr">
              <a:buNone/>
            </a:pPr>
            <a:r>
              <a:rPr lang="en-US" dirty="0">
                <a:solidFill>
                  <a:schemeClr val="tx1"/>
                </a:solidFill>
                <a:latin typeface="Book Antiqua" panose="02040602050305030304" pitchFamily="18" charset="0"/>
                <a:cs typeface="Times New Roman" panose="02020603050405020304" pitchFamily="18" charset="0"/>
              </a:rPr>
              <a:t>It is the process of collecting, organizing and storing data in a way that allows for easy access, retrieval, and use of that data. It involves various activities aimed at ensuring data quality, security, and availability for decision-making and analysis.</a:t>
            </a:r>
          </a:p>
          <a:p>
            <a:pPr marL="50800" indent="0" algn="ctr">
              <a:buNone/>
            </a:pPr>
            <a:endParaRPr lang="en-US" dirty="0">
              <a:solidFill>
                <a:schemeClr val="tx1"/>
              </a:solidFill>
              <a:latin typeface="Book Antiqua" panose="02040602050305030304" pitchFamily="18" charset="0"/>
              <a:cs typeface="Times New Roman" panose="02020603050405020304" pitchFamily="18" charset="0"/>
            </a:endParaRPr>
          </a:p>
          <a:p>
            <a:pPr marL="50800" indent="0" algn="ctr">
              <a:buNone/>
            </a:pPr>
            <a:r>
              <a:rPr lang="en-US" i="0" dirty="0">
                <a:solidFill>
                  <a:schemeClr val="tx1"/>
                </a:solidFill>
                <a:effectLst/>
                <a:latin typeface="Book Antiqua" panose="02040602050305030304" pitchFamily="18" charset="0"/>
                <a:cs typeface="Times New Roman" panose="02020603050405020304" pitchFamily="18" charset="0"/>
              </a:rPr>
              <a:t>Digital technology can improve data collection and analytics to support proactive decisions and increase the efficiency of water utilities. </a:t>
            </a:r>
          </a:p>
          <a:p>
            <a:pPr marL="50800" indent="0" algn="ctr">
              <a:buNone/>
            </a:pPr>
            <a:endParaRPr lang="en-US" i="0" dirty="0">
              <a:solidFill>
                <a:schemeClr val="tx1"/>
              </a:solidFill>
              <a:effectLst/>
              <a:latin typeface="Book Antiqua" panose="02040602050305030304" pitchFamily="18" charset="0"/>
              <a:cs typeface="Times New Roman" panose="02020603050405020304" pitchFamily="18" charset="0"/>
            </a:endParaRPr>
          </a:p>
          <a:p>
            <a:pPr marL="50800" indent="0" algn="ctr">
              <a:buNone/>
            </a:pPr>
            <a:r>
              <a:rPr lang="en-US" dirty="0">
                <a:solidFill>
                  <a:schemeClr val="tx1"/>
                </a:solidFill>
                <a:latin typeface="Book Antiqua" panose="02040602050305030304" pitchFamily="18" charset="0"/>
              </a:rPr>
              <a:t>This data can include information such as water flow rates, water pressure, and water temperature. By analyzing this data, it is possible to identify patterns in water usage and detect anomalies that may indicate inefficient or wasteful use of water</a:t>
            </a:r>
            <a:r>
              <a:rPr lang="en-US" dirty="0">
                <a:solidFill>
                  <a:schemeClr val="bg1"/>
                </a:solidFill>
                <a:latin typeface="Book Antiqua" panose="02040602050305030304" pitchFamily="18" charset="0"/>
              </a:rPr>
              <a:t>.</a:t>
            </a:r>
            <a:endParaRPr lang="en-US" dirty="0">
              <a:solidFill>
                <a:schemeClr val="bg1"/>
              </a:solidFill>
              <a:latin typeface="Book Antiqua" panose="02040602050305030304" pitchFamily="18" charset="0"/>
              <a:cs typeface="Times New Roman" panose="02020603050405020304" pitchFamily="18" charset="0"/>
            </a:endParaRPr>
          </a:p>
          <a:p>
            <a:pPr marL="50800" indent="0" algn="ctr">
              <a:buNone/>
            </a:pPr>
            <a:endParaRPr lang="en-US" dirty="0">
              <a:solidFill>
                <a:schemeClr val="bg1"/>
              </a:solidFill>
              <a:latin typeface="Book Antiqua" panose="02040602050305030304" pitchFamily="18" charset="0"/>
              <a:cs typeface="Times New Roman" panose="02020603050405020304" pitchFamily="18" charset="0"/>
            </a:endParaRPr>
          </a:p>
        </p:txBody>
      </p:sp>
    </p:spTree>
    <p:extLst>
      <p:ext uri="{BB962C8B-B14F-4D97-AF65-F5344CB8AC3E}">
        <p14:creationId xmlns:p14="http://schemas.microsoft.com/office/powerpoint/2010/main" val="326689082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barn(inVertic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wipe(down)">
                                      <p:cBhvr>
                                        <p:cTn id="12" dur="500"/>
                                        <p:tgtEl>
                                          <p:spTgt spid="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animEffect transition="in" filter="wipe(down)">
                                      <p:cBhvr>
                                        <p:cTn id="17" dur="500"/>
                                        <p:tgtEl>
                                          <p:spTgt spid="5">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5">
                                            <p:txEl>
                                              <p:pRg st="6" end="6"/>
                                            </p:txEl>
                                          </p:spTgt>
                                        </p:tgtEl>
                                        <p:attrNameLst>
                                          <p:attrName>style.visibility</p:attrName>
                                        </p:attrNameLst>
                                      </p:cBhvr>
                                      <p:to>
                                        <p:strVal val="visible"/>
                                      </p:to>
                                    </p:set>
                                    <p:animEffect transition="in" filter="wipe(down)">
                                      <p:cBhvr>
                                        <p:cTn id="22" dur="500"/>
                                        <p:tgtEl>
                                          <p:spTgt spid="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 name="Picture 45">
            <a:extLst>
              <a:ext uri="{FF2B5EF4-FFF2-40B4-BE49-F238E27FC236}">
                <a16:creationId xmlns:a16="http://schemas.microsoft.com/office/drawing/2014/main" id="{74A5E78B-ED69-7556-A14F-030EDB47E424}"/>
              </a:ext>
            </a:extLst>
          </p:cNvPr>
          <p:cNvPicPr>
            <a:picLocks noChangeAspect="1"/>
          </p:cNvPicPr>
          <p:nvPr/>
        </p:nvPicPr>
        <p:blipFill>
          <a:blip r:embed="rId2"/>
          <a:stretch>
            <a:fillRect/>
          </a:stretch>
        </p:blipFill>
        <p:spPr>
          <a:xfrm>
            <a:off x="-143237" y="-190501"/>
            <a:ext cx="12495950" cy="7322821"/>
          </a:xfrm>
          <a:prstGeom prst="rect">
            <a:avLst/>
          </a:prstGeom>
        </p:spPr>
      </p:pic>
      <p:sp>
        <p:nvSpPr>
          <p:cNvPr id="2" name="Date Placeholder 1">
            <a:extLst>
              <a:ext uri="{FF2B5EF4-FFF2-40B4-BE49-F238E27FC236}">
                <a16:creationId xmlns:a16="http://schemas.microsoft.com/office/drawing/2014/main" id="{DCA7232B-12C4-F9ED-83F6-AD4E83D3B649}"/>
              </a:ext>
            </a:extLst>
          </p:cNvPr>
          <p:cNvSpPr>
            <a:spLocks noGrp="1"/>
          </p:cNvSpPr>
          <p:nvPr>
            <p:ph type="dt" idx="10"/>
          </p:nvPr>
        </p:nvSpPr>
        <p:spPr/>
        <p:txBody>
          <a:bodyPr/>
          <a:lstStyle/>
          <a:p>
            <a:fld id="{D550171A-FADC-40F5-AD9B-CD4B527234DD}" type="datetime1">
              <a:rPr lang="en-IN" smtClean="0"/>
              <a:t>31-10-2023</a:t>
            </a:fld>
            <a:endParaRPr lang="en-IN"/>
          </a:p>
        </p:txBody>
      </p:sp>
      <p:sp>
        <p:nvSpPr>
          <p:cNvPr id="3" name="Footer Placeholder 2">
            <a:extLst>
              <a:ext uri="{FF2B5EF4-FFF2-40B4-BE49-F238E27FC236}">
                <a16:creationId xmlns:a16="http://schemas.microsoft.com/office/drawing/2014/main" id="{E7F083D7-CD38-A75E-5C6E-9A04FC7491AC}"/>
              </a:ext>
            </a:extLst>
          </p:cNvPr>
          <p:cNvSpPr>
            <a:spLocks noGrp="1"/>
          </p:cNvSpPr>
          <p:nvPr>
            <p:ph type="ftr" idx="11"/>
          </p:nvPr>
        </p:nvSpPr>
        <p:spPr/>
        <p:txBody>
          <a:bodyPr/>
          <a:lstStyle/>
          <a:p>
            <a:r>
              <a:rPr lang="en-IN"/>
              <a:t>Department of Information Technology</a:t>
            </a:r>
          </a:p>
        </p:txBody>
      </p:sp>
      <p:sp>
        <p:nvSpPr>
          <p:cNvPr id="4" name="Slide Number Placeholder 3">
            <a:extLst>
              <a:ext uri="{FF2B5EF4-FFF2-40B4-BE49-F238E27FC236}">
                <a16:creationId xmlns:a16="http://schemas.microsoft.com/office/drawing/2014/main" id="{1BE1082D-1235-D9E8-351E-5484A982D97B}"/>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t>9</a:t>
            </a:fld>
            <a:endParaRPr lang="en-US"/>
          </a:p>
        </p:txBody>
      </p:sp>
      <p:sp>
        <p:nvSpPr>
          <p:cNvPr id="8" name="Freeform: Shape 7">
            <a:extLst>
              <a:ext uri="{FF2B5EF4-FFF2-40B4-BE49-F238E27FC236}">
                <a16:creationId xmlns:a16="http://schemas.microsoft.com/office/drawing/2014/main" id="{4E1F3A34-E2C4-898A-32E6-87854E5FFFF5}"/>
              </a:ext>
            </a:extLst>
          </p:cNvPr>
          <p:cNvSpPr/>
          <p:nvPr/>
        </p:nvSpPr>
        <p:spPr>
          <a:xfrm>
            <a:off x="5434165" y="2606942"/>
            <a:ext cx="1027257" cy="1027257"/>
          </a:xfrm>
          <a:custGeom>
            <a:avLst/>
            <a:gdLst>
              <a:gd name="connsiteX0" fmla="*/ 0 w 1027257"/>
              <a:gd name="connsiteY0" fmla="*/ 513629 h 1027257"/>
              <a:gd name="connsiteX1" fmla="*/ 513629 w 1027257"/>
              <a:gd name="connsiteY1" fmla="*/ 0 h 1027257"/>
              <a:gd name="connsiteX2" fmla="*/ 1027258 w 1027257"/>
              <a:gd name="connsiteY2" fmla="*/ 513629 h 1027257"/>
              <a:gd name="connsiteX3" fmla="*/ 513629 w 1027257"/>
              <a:gd name="connsiteY3" fmla="*/ 1027258 h 1027257"/>
              <a:gd name="connsiteX4" fmla="*/ 0 w 1027257"/>
              <a:gd name="connsiteY4" fmla="*/ 513629 h 10272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7257" h="1027257">
                <a:moveTo>
                  <a:pt x="0" y="513629"/>
                </a:moveTo>
                <a:cubicBezTo>
                  <a:pt x="0" y="229960"/>
                  <a:pt x="229960" y="0"/>
                  <a:pt x="513629" y="0"/>
                </a:cubicBezTo>
                <a:cubicBezTo>
                  <a:pt x="797298" y="0"/>
                  <a:pt x="1027258" y="229960"/>
                  <a:pt x="1027258" y="513629"/>
                </a:cubicBezTo>
                <a:cubicBezTo>
                  <a:pt x="1027258" y="797298"/>
                  <a:pt x="797298" y="1027258"/>
                  <a:pt x="513629" y="1027258"/>
                </a:cubicBezTo>
                <a:cubicBezTo>
                  <a:pt x="229960" y="1027258"/>
                  <a:pt x="0" y="797298"/>
                  <a:pt x="0" y="513629"/>
                </a:cubicBezTo>
                <a:close/>
              </a:path>
            </a:pathLst>
          </a:custGeom>
          <a:scene3d>
            <a:camera prst="orthographicFront"/>
            <a:lightRig rig="threePt" dir="t">
              <a:rot lat="0" lon="0" rev="7500000"/>
            </a:lightRig>
          </a:scene3d>
          <a:sp3d prstMaterial="plastic">
            <a:bevelT w="127000" h="25400" prst="relaxedInset"/>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155518" tIns="155518" rIns="155518" bIns="155518" numCol="1" spcCol="1270" anchor="ctr" anchorCtr="0">
            <a:noAutofit/>
          </a:bodyPr>
          <a:lstStyle/>
          <a:p>
            <a:pPr marL="0" lvl="0" indent="0" algn="ctr" defTabSz="355600">
              <a:lnSpc>
                <a:spcPct val="90000"/>
              </a:lnSpc>
              <a:spcBef>
                <a:spcPct val="0"/>
              </a:spcBef>
              <a:spcAft>
                <a:spcPct val="35000"/>
              </a:spcAft>
              <a:buNone/>
            </a:pPr>
            <a:r>
              <a:rPr lang="en-US" sz="800" kern="1200" dirty="0"/>
              <a:t>How Does Data Management Helps in Smart Water Management ?</a:t>
            </a:r>
          </a:p>
        </p:txBody>
      </p:sp>
      <p:grpSp>
        <p:nvGrpSpPr>
          <p:cNvPr id="45" name="Group 44">
            <a:extLst>
              <a:ext uri="{FF2B5EF4-FFF2-40B4-BE49-F238E27FC236}">
                <a16:creationId xmlns:a16="http://schemas.microsoft.com/office/drawing/2014/main" id="{E1E67AFA-C17B-9F5C-B686-67774271A5F0}"/>
              </a:ext>
            </a:extLst>
          </p:cNvPr>
          <p:cNvGrpSpPr/>
          <p:nvPr/>
        </p:nvGrpSpPr>
        <p:grpSpPr>
          <a:xfrm>
            <a:off x="5434165" y="24138"/>
            <a:ext cx="1027257" cy="2582804"/>
            <a:chOff x="5434165" y="24138"/>
            <a:chExt cx="1027257" cy="2582804"/>
          </a:xfrm>
        </p:grpSpPr>
        <p:sp>
          <p:nvSpPr>
            <p:cNvPr id="9" name="Freeform: Shape 8">
              <a:extLst>
                <a:ext uri="{FF2B5EF4-FFF2-40B4-BE49-F238E27FC236}">
                  <a16:creationId xmlns:a16="http://schemas.microsoft.com/office/drawing/2014/main" id="{5F2F2DCD-DF48-0834-DC9B-1101C98165E3}"/>
                </a:ext>
              </a:extLst>
            </p:cNvPr>
            <p:cNvSpPr/>
            <p:nvPr/>
          </p:nvSpPr>
          <p:spPr>
            <a:xfrm rot="16200000">
              <a:off x="5170021" y="1821397"/>
              <a:ext cx="1555546" cy="15544"/>
            </a:xfrm>
            <a:custGeom>
              <a:avLst/>
              <a:gdLst>
                <a:gd name="connsiteX0" fmla="*/ 0 w 1555546"/>
                <a:gd name="connsiteY0" fmla="*/ 7772 h 15544"/>
                <a:gd name="connsiteX1" fmla="*/ 1555546 w 1555546"/>
                <a:gd name="connsiteY1" fmla="*/ 7772 h 15544"/>
              </a:gdLst>
              <a:ahLst/>
              <a:cxnLst>
                <a:cxn ang="0">
                  <a:pos x="connsiteX0" y="connsiteY0"/>
                </a:cxn>
                <a:cxn ang="0">
                  <a:pos x="connsiteX1" y="connsiteY1"/>
                </a:cxn>
              </a:cxnLst>
              <a:rect l="l" t="t" r="r" b="b"/>
              <a:pathLst>
                <a:path w="1555546" h="15544">
                  <a:moveTo>
                    <a:pt x="0" y="7772"/>
                  </a:moveTo>
                  <a:lnTo>
                    <a:pt x="1555546" y="7772"/>
                  </a:lnTo>
                </a:path>
              </a:pathLst>
            </a:custGeom>
            <a:noFill/>
            <a:scene3d>
              <a:camera prst="orthographicFront"/>
              <a:lightRig rig="threePt" dir="t">
                <a:rot lat="0" lon="0" rev="7500000"/>
              </a:lightRig>
            </a:scene3d>
            <a:sp3d z="-40000" prstMaterial="matte"/>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751585" tIns="-31117" rIns="751584" bIns="-31116" numCol="1" spcCol="1270" anchor="ctr" anchorCtr="0">
              <a:noAutofit/>
            </a:bodyPr>
            <a:lstStyle/>
            <a:p>
              <a:pPr marL="0" lvl="0" indent="0" algn="ctr" defTabSz="222250">
                <a:lnSpc>
                  <a:spcPct val="90000"/>
                </a:lnSpc>
                <a:spcBef>
                  <a:spcPct val="0"/>
                </a:spcBef>
                <a:spcAft>
                  <a:spcPct val="35000"/>
                </a:spcAft>
                <a:buNone/>
              </a:pPr>
              <a:endParaRPr lang="en-US" sz="500" kern="1200" dirty="0"/>
            </a:p>
          </p:txBody>
        </p:sp>
        <p:sp>
          <p:nvSpPr>
            <p:cNvPr id="10" name="Freeform: Shape 9">
              <a:extLst>
                <a:ext uri="{FF2B5EF4-FFF2-40B4-BE49-F238E27FC236}">
                  <a16:creationId xmlns:a16="http://schemas.microsoft.com/office/drawing/2014/main" id="{80FFBEB9-B58F-A036-D4C8-16EC1BF310EA}"/>
                </a:ext>
              </a:extLst>
            </p:cNvPr>
            <p:cNvSpPr/>
            <p:nvPr/>
          </p:nvSpPr>
          <p:spPr>
            <a:xfrm>
              <a:off x="5434165" y="24138"/>
              <a:ext cx="1027257" cy="1027257"/>
            </a:xfrm>
            <a:custGeom>
              <a:avLst/>
              <a:gdLst>
                <a:gd name="connsiteX0" fmla="*/ 0 w 1027257"/>
                <a:gd name="connsiteY0" fmla="*/ 513629 h 1027257"/>
                <a:gd name="connsiteX1" fmla="*/ 513629 w 1027257"/>
                <a:gd name="connsiteY1" fmla="*/ 0 h 1027257"/>
                <a:gd name="connsiteX2" fmla="*/ 1027258 w 1027257"/>
                <a:gd name="connsiteY2" fmla="*/ 513629 h 1027257"/>
                <a:gd name="connsiteX3" fmla="*/ 513629 w 1027257"/>
                <a:gd name="connsiteY3" fmla="*/ 1027258 h 1027257"/>
                <a:gd name="connsiteX4" fmla="*/ 0 w 1027257"/>
                <a:gd name="connsiteY4" fmla="*/ 513629 h 10272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7257" h="1027257">
                  <a:moveTo>
                    <a:pt x="0" y="513629"/>
                  </a:moveTo>
                  <a:cubicBezTo>
                    <a:pt x="0" y="229960"/>
                    <a:pt x="229960" y="0"/>
                    <a:pt x="513629" y="0"/>
                  </a:cubicBezTo>
                  <a:cubicBezTo>
                    <a:pt x="797298" y="0"/>
                    <a:pt x="1027258" y="229960"/>
                    <a:pt x="1027258" y="513629"/>
                  </a:cubicBezTo>
                  <a:cubicBezTo>
                    <a:pt x="1027258" y="797298"/>
                    <a:pt x="797298" y="1027258"/>
                    <a:pt x="513629" y="1027258"/>
                  </a:cubicBezTo>
                  <a:cubicBezTo>
                    <a:pt x="229960" y="1027258"/>
                    <a:pt x="0" y="797298"/>
                    <a:pt x="0" y="513629"/>
                  </a:cubicBezTo>
                  <a:close/>
                </a:path>
              </a:pathLst>
            </a:custGeom>
            <a:scene3d>
              <a:camera prst="orthographicFront"/>
              <a:lightRig rig="threePt" dir="t">
                <a:rot lat="0" lon="0" rev="7500000"/>
              </a:lightRig>
            </a:scene3d>
            <a:sp3d prstMaterial="plastic">
              <a:bevelT w="127000" h="25400" prst="relaxedInset"/>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156153" tIns="156153" rIns="156153" bIns="156153" numCol="1" spcCol="1270" anchor="ctr" anchorCtr="0">
              <a:noAutofit/>
            </a:bodyPr>
            <a:lstStyle/>
            <a:p>
              <a:pPr marL="0" lvl="0" indent="0" algn="ctr" defTabSz="400050">
                <a:lnSpc>
                  <a:spcPct val="90000"/>
                </a:lnSpc>
                <a:spcBef>
                  <a:spcPct val="0"/>
                </a:spcBef>
                <a:spcAft>
                  <a:spcPct val="35000"/>
                </a:spcAft>
                <a:buNone/>
              </a:pPr>
              <a:r>
                <a:rPr lang="en-US" sz="900" b="1" kern="1200" dirty="0"/>
                <a:t>Real-time Monitoring</a:t>
              </a:r>
              <a:endParaRPr lang="en-US" sz="900" kern="1200" dirty="0"/>
            </a:p>
          </p:txBody>
        </p:sp>
      </p:grpSp>
      <p:grpSp>
        <p:nvGrpSpPr>
          <p:cNvPr id="44" name="Group 43">
            <a:extLst>
              <a:ext uri="{FF2B5EF4-FFF2-40B4-BE49-F238E27FC236}">
                <a16:creationId xmlns:a16="http://schemas.microsoft.com/office/drawing/2014/main" id="{8F44CEC0-0252-4ABD-B5E5-791F4AEA0A51}"/>
              </a:ext>
            </a:extLst>
          </p:cNvPr>
          <p:cNvGrpSpPr/>
          <p:nvPr/>
        </p:nvGrpSpPr>
        <p:grpSpPr>
          <a:xfrm>
            <a:off x="6585723" y="370168"/>
            <a:ext cx="1167101" cy="2409789"/>
            <a:chOff x="6585723" y="370168"/>
            <a:chExt cx="1167101" cy="2409789"/>
          </a:xfrm>
        </p:grpSpPr>
        <p:sp>
          <p:nvSpPr>
            <p:cNvPr id="11" name="Freeform: Shape 10">
              <a:extLst>
                <a:ext uri="{FF2B5EF4-FFF2-40B4-BE49-F238E27FC236}">
                  <a16:creationId xmlns:a16="http://schemas.microsoft.com/office/drawing/2014/main" id="{7F879FDA-3E48-F5B7-9CFE-ADB36E95DC41}"/>
                </a:ext>
              </a:extLst>
            </p:cNvPr>
            <p:cNvSpPr/>
            <p:nvPr/>
          </p:nvSpPr>
          <p:spPr>
            <a:xfrm rot="18000000">
              <a:off x="5815722" y="1994412"/>
              <a:ext cx="1555546" cy="15544"/>
            </a:xfrm>
            <a:custGeom>
              <a:avLst/>
              <a:gdLst>
                <a:gd name="connsiteX0" fmla="*/ 0 w 1555546"/>
                <a:gd name="connsiteY0" fmla="*/ 7772 h 15544"/>
                <a:gd name="connsiteX1" fmla="*/ 1555546 w 1555546"/>
                <a:gd name="connsiteY1" fmla="*/ 7772 h 15544"/>
              </a:gdLst>
              <a:ahLst/>
              <a:cxnLst>
                <a:cxn ang="0">
                  <a:pos x="connsiteX0" y="connsiteY0"/>
                </a:cxn>
                <a:cxn ang="0">
                  <a:pos x="connsiteX1" y="connsiteY1"/>
                </a:cxn>
              </a:cxnLst>
              <a:rect l="l" t="t" r="r" b="b"/>
              <a:pathLst>
                <a:path w="1555546" h="15544">
                  <a:moveTo>
                    <a:pt x="0" y="7772"/>
                  </a:moveTo>
                  <a:lnTo>
                    <a:pt x="1555546" y="7772"/>
                  </a:lnTo>
                </a:path>
              </a:pathLst>
            </a:custGeom>
            <a:noFill/>
            <a:scene3d>
              <a:camera prst="orthographicFront"/>
              <a:lightRig rig="threePt" dir="t">
                <a:rot lat="0" lon="0" rev="7500000"/>
              </a:lightRig>
            </a:scene3d>
            <a:sp3d z="-40000" prstMaterial="matte"/>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751584" tIns="-31118" rIns="751584" bIns="-31116" numCol="1" spcCol="1270" anchor="ctr" anchorCtr="0">
              <a:noAutofit/>
            </a:bodyPr>
            <a:lstStyle/>
            <a:p>
              <a:pPr marL="0" lvl="0" indent="0" algn="ctr" defTabSz="222250">
                <a:lnSpc>
                  <a:spcPct val="90000"/>
                </a:lnSpc>
                <a:spcBef>
                  <a:spcPct val="0"/>
                </a:spcBef>
                <a:spcAft>
                  <a:spcPct val="35000"/>
                </a:spcAft>
                <a:buNone/>
              </a:pPr>
              <a:endParaRPr lang="en-US" sz="500" kern="1200"/>
            </a:p>
          </p:txBody>
        </p:sp>
        <p:sp>
          <p:nvSpPr>
            <p:cNvPr id="12" name="Freeform: Shape 11">
              <a:extLst>
                <a:ext uri="{FF2B5EF4-FFF2-40B4-BE49-F238E27FC236}">
                  <a16:creationId xmlns:a16="http://schemas.microsoft.com/office/drawing/2014/main" id="{68E3931F-7905-B575-35D5-EC1521F947F0}"/>
                </a:ext>
              </a:extLst>
            </p:cNvPr>
            <p:cNvSpPr/>
            <p:nvPr/>
          </p:nvSpPr>
          <p:spPr>
            <a:xfrm>
              <a:off x="6725567" y="370168"/>
              <a:ext cx="1027257" cy="1027257"/>
            </a:xfrm>
            <a:custGeom>
              <a:avLst/>
              <a:gdLst>
                <a:gd name="connsiteX0" fmla="*/ 0 w 1027257"/>
                <a:gd name="connsiteY0" fmla="*/ 513629 h 1027257"/>
                <a:gd name="connsiteX1" fmla="*/ 513629 w 1027257"/>
                <a:gd name="connsiteY1" fmla="*/ 0 h 1027257"/>
                <a:gd name="connsiteX2" fmla="*/ 1027258 w 1027257"/>
                <a:gd name="connsiteY2" fmla="*/ 513629 h 1027257"/>
                <a:gd name="connsiteX3" fmla="*/ 513629 w 1027257"/>
                <a:gd name="connsiteY3" fmla="*/ 1027258 h 1027257"/>
                <a:gd name="connsiteX4" fmla="*/ 0 w 1027257"/>
                <a:gd name="connsiteY4" fmla="*/ 513629 h 10272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7257" h="1027257">
                  <a:moveTo>
                    <a:pt x="0" y="513629"/>
                  </a:moveTo>
                  <a:cubicBezTo>
                    <a:pt x="0" y="229960"/>
                    <a:pt x="229960" y="0"/>
                    <a:pt x="513629" y="0"/>
                  </a:cubicBezTo>
                  <a:cubicBezTo>
                    <a:pt x="797298" y="0"/>
                    <a:pt x="1027258" y="229960"/>
                    <a:pt x="1027258" y="513629"/>
                  </a:cubicBezTo>
                  <a:cubicBezTo>
                    <a:pt x="1027258" y="797298"/>
                    <a:pt x="797298" y="1027258"/>
                    <a:pt x="513629" y="1027258"/>
                  </a:cubicBezTo>
                  <a:cubicBezTo>
                    <a:pt x="229960" y="1027258"/>
                    <a:pt x="0" y="797298"/>
                    <a:pt x="0" y="513629"/>
                  </a:cubicBezTo>
                  <a:close/>
                </a:path>
              </a:pathLst>
            </a:custGeom>
            <a:scene3d>
              <a:camera prst="orthographicFront"/>
              <a:lightRig rig="threePt" dir="t">
                <a:rot lat="0" lon="0" rev="7500000"/>
              </a:lightRig>
            </a:scene3d>
            <a:sp3d prstMaterial="plastic">
              <a:bevelT w="127000" h="25400" prst="relaxedInset"/>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156153" tIns="156153" rIns="156153" bIns="156153" numCol="1" spcCol="1270" anchor="ctr" anchorCtr="0">
              <a:noAutofit/>
            </a:bodyPr>
            <a:lstStyle/>
            <a:p>
              <a:pPr marL="0" lvl="0" indent="0" algn="ctr" defTabSz="400050">
                <a:lnSpc>
                  <a:spcPct val="90000"/>
                </a:lnSpc>
                <a:spcBef>
                  <a:spcPct val="0"/>
                </a:spcBef>
                <a:spcAft>
                  <a:spcPct val="35000"/>
                </a:spcAft>
                <a:buNone/>
              </a:pPr>
              <a:r>
                <a:rPr lang="en-US" sz="900" b="1" kern="1200" dirty="0"/>
                <a:t>Sensor Integration</a:t>
              </a:r>
              <a:endParaRPr lang="en-US" sz="900" kern="1200" dirty="0"/>
            </a:p>
          </p:txBody>
        </p:sp>
      </p:grpSp>
      <p:grpSp>
        <p:nvGrpSpPr>
          <p:cNvPr id="43" name="Group 42">
            <a:extLst>
              <a:ext uri="{FF2B5EF4-FFF2-40B4-BE49-F238E27FC236}">
                <a16:creationId xmlns:a16="http://schemas.microsoft.com/office/drawing/2014/main" id="{70B950DB-24EA-0FA5-228C-44EFB26B382B}"/>
              </a:ext>
            </a:extLst>
          </p:cNvPr>
          <p:cNvGrpSpPr/>
          <p:nvPr/>
        </p:nvGrpSpPr>
        <p:grpSpPr>
          <a:xfrm>
            <a:off x="6288408" y="1315540"/>
            <a:ext cx="2409788" cy="1167102"/>
            <a:chOff x="6288408" y="1315540"/>
            <a:chExt cx="2409788" cy="1167102"/>
          </a:xfrm>
        </p:grpSpPr>
        <p:sp>
          <p:nvSpPr>
            <p:cNvPr id="13" name="Freeform: Shape 12">
              <a:extLst>
                <a:ext uri="{FF2B5EF4-FFF2-40B4-BE49-F238E27FC236}">
                  <a16:creationId xmlns:a16="http://schemas.microsoft.com/office/drawing/2014/main" id="{79885067-91EB-70BD-8151-1DEEB022AB73}"/>
                </a:ext>
              </a:extLst>
            </p:cNvPr>
            <p:cNvSpPr/>
            <p:nvPr/>
          </p:nvSpPr>
          <p:spPr>
            <a:xfrm rot="19800000">
              <a:off x="6288408" y="2467098"/>
              <a:ext cx="1555546" cy="15544"/>
            </a:xfrm>
            <a:custGeom>
              <a:avLst/>
              <a:gdLst>
                <a:gd name="connsiteX0" fmla="*/ 0 w 1555546"/>
                <a:gd name="connsiteY0" fmla="*/ 7772 h 15544"/>
                <a:gd name="connsiteX1" fmla="*/ 1555546 w 1555546"/>
                <a:gd name="connsiteY1" fmla="*/ 7772 h 15544"/>
              </a:gdLst>
              <a:ahLst/>
              <a:cxnLst>
                <a:cxn ang="0">
                  <a:pos x="connsiteX0" y="connsiteY0"/>
                </a:cxn>
                <a:cxn ang="0">
                  <a:pos x="connsiteX1" y="connsiteY1"/>
                </a:cxn>
              </a:cxnLst>
              <a:rect l="l" t="t" r="r" b="b"/>
              <a:pathLst>
                <a:path w="1555546" h="15544">
                  <a:moveTo>
                    <a:pt x="0" y="7772"/>
                  </a:moveTo>
                  <a:lnTo>
                    <a:pt x="1555546" y="7772"/>
                  </a:lnTo>
                </a:path>
              </a:pathLst>
            </a:custGeom>
            <a:noFill/>
            <a:scene3d>
              <a:camera prst="orthographicFront"/>
              <a:lightRig rig="threePt" dir="t">
                <a:rot lat="0" lon="0" rev="7500000"/>
              </a:lightRig>
            </a:scene3d>
            <a:sp3d z="-40000" prstMaterial="matte"/>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751584" tIns="-31118" rIns="751584" bIns="-31116" numCol="1" spcCol="1270" anchor="ctr" anchorCtr="0">
              <a:noAutofit/>
            </a:bodyPr>
            <a:lstStyle/>
            <a:p>
              <a:pPr marL="0" lvl="0" indent="0" algn="ctr" defTabSz="222250">
                <a:lnSpc>
                  <a:spcPct val="90000"/>
                </a:lnSpc>
                <a:spcBef>
                  <a:spcPct val="0"/>
                </a:spcBef>
                <a:spcAft>
                  <a:spcPct val="35000"/>
                </a:spcAft>
                <a:buNone/>
              </a:pPr>
              <a:endParaRPr lang="en-US" sz="500" kern="1200"/>
            </a:p>
          </p:txBody>
        </p:sp>
        <p:sp>
          <p:nvSpPr>
            <p:cNvPr id="14" name="Freeform: Shape 13">
              <a:extLst>
                <a:ext uri="{FF2B5EF4-FFF2-40B4-BE49-F238E27FC236}">
                  <a16:creationId xmlns:a16="http://schemas.microsoft.com/office/drawing/2014/main" id="{858491AC-A78C-9CE2-33C3-127C47F8D2F4}"/>
                </a:ext>
              </a:extLst>
            </p:cNvPr>
            <p:cNvSpPr/>
            <p:nvPr/>
          </p:nvSpPr>
          <p:spPr>
            <a:xfrm>
              <a:off x="7670939" y="1315540"/>
              <a:ext cx="1027257" cy="1027257"/>
            </a:xfrm>
            <a:custGeom>
              <a:avLst/>
              <a:gdLst>
                <a:gd name="connsiteX0" fmla="*/ 0 w 1027257"/>
                <a:gd name="connsiteY0" fmla="*/ 513629 h 1027257"/>
                <a:gd name="connsiteX1" fmla="*/ 513629 w 1027257"/>
                <a:gd name="connsiteY1" fmla="*/ 0 h 1027257"/>
                <a:gd name="connsiteX2" fmla="*/ 1027258 w 1027257"/>
                <a:gd name="connsiteY2" fmla="*/ 513629 h 1027257"/>
                <a:gd name="connsiteX3" fmla="*/ 513629 w 1027257"/>
                <a:gd name="connsiteY3" fmla="*/ 1027258 h 1027257"/>
                <a:gd name="connsiteX4" fmla="*/ 0 w 1027257"/>
                <a:gd name="connsiteY4" fmla="*/ 513629 h 10272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7257" h="1027257">
                  <a:moveTo>
                    <a:pt x="0" y="513629"/>
                  </a:moveTo>
                  <a:cubicBezTo>
                    <a:pt x="0" y="229960"/>
                    <a:pt x="229960" y="0"/>
                    <a:pt x="513629" y="0"/>
                  </a:cubicBezTo>
                  <a:cubicBezTo>
                    <a:pt x="797298" y="0"/>
                    <a:pt x="1027258" y="229960"/>
                    <a:pt x="1027258" y="513629"/>
                  </a:cubicBezTo>
                  <a:cubicBezTo>
                    <a:pt x="1027258" y="797298"/>
                    <a:pt x="797298" y="1027258"/>
                    <a:pt x="513629" y="1027258"/>
                  </a:cubicBezTo>
                  <a:cubicBezTo>
                    <a:pt x="229960" y="1027258"/>
                    <a:pt x="0" y="797298"/>
                    <a:pt x="0" y="513629"/>
                  </a:cubicBezTo>
                  <a:close/>
                </a:path>
              </a:pathLst>
            </a:custGeom>
            <a:scene3d>
              <a:camera prst="orthographicFront"/>
              <a:lightRig rig="threePt" dir="t">
                <a:rot lat="0" lon="0" rev="7500000"/>
              </a:lightRig>
            </a:scene3d>
            <a:sp3d prstMaterial="plastic">
              <a:bevelT w="127000" h="25400" prst="relaxedInset"/>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156153" tIns="156153" rIns="156153" bIns="156153" numCol="1" spcCol="1270" anchor="ctr" anchorCtr="0">
              <a:noAutofit/>
            </a:bodyPr>
            <a:lstStyle/>
            <a:p>
              <a:pPr marL="0" lvl="0" indent="0" algn="ctr" defTabSz="400050">
                <a:lnSpc>
                  <a:spcPct val="90000"/>
                </a:lnSpc>
                <a:spcBef>
                  <a:spcPct val="0"/>
                </a:spcBef>
                <a:spcAft>
                  <a:spcPct val="35000"/>
                </a:spcAft>
                <a:buNone/>
              </a:pPr>
              <a:r>
                <a:rPr lang="en-US" sz="900" b="1" kern="1200" dirty="0"/>
                <a:t>Leak Detection and Prevention</a:t>
              </a:r>
              <a:endParaRPr lang="en-US" sz="900" kern="1200" dirty="0"/>
            </a:p>
          </p:txBody>
        </p:sp>
      </p:grpSp>
      <p:grpSp>
        <p:nvGrpSpPr>
          <p:cNvPr id="42" name="Group 41">
            <a:extLst>
              <a:ext uri="{FF2B5EF4-FFF2-40B4-BE49-F238E27FC236}">
                <a16:creationId xmlns:a16="http://schemas.microsoft.com/office/drawing/2014/main" id="{F98001E3-2B39-AB43-3F01-07E86B3142EF}"/>
              </a:ext>
            </a:extLst>
          </p:cNvPr>
          <p:cNvGrpSpPr/>
          <p:nvPr/>
        </p:nvGrpSpPr>
        <p:grpSpPr>
          <a:xfrm>
            <a:off x="6461423" y="2606942"/>
            <a:ext cx="2582803" cy="1027257"/>
            <a:chOff x="6461423" y="2606942"/>
            <a:chExt cx="2582803" cy="1027257"/>
          </a:xfrm>
        </p:grpSpPr>
        <p:sp>
          <p:nvSpPr>
            <p:cNvPr id="15" name="Freeform: Shape 14">
              <a:extLst>
                <a:ext uri="{FF2B5EF4-FFF2-40B4-BE49-F238E27FC236}">
                  <a16:creationId xmlns:a16="http://schemas.microsoft.com/office/drawing/2014/main" id="{FF5AB087-42B3-B33F-BE11-FEB9F7F90FAB}"/>
                </a:ext>
              </a:extLst>
            </p:cNvPr>
            <p:cNvSpPr/>
            <p:nvPr/>
          </p:nvSpPr>
          <p:spPr>
            <a:xfrm>
              <a:off x="6461423" y="3112799"/>
              <a:ext cx="1555546" cy="15544"/>
            </a:xfrm>
            <a:custGeom>
              <a:avLst/>
              <a:gdLst>
                <a:gd name="connsiteX0" fmla="*/ 0 w 1555546"/>
                <a:gd name="connsiteY0" fmla="*/ 7772 h 15544"/>
                <a:gd name="connsiteX1" fmla="*/ 1555546 w 1555546"/>
                <a:gd name="connsiteY1" fmla="*/ 7772 h 15544"/>
              </a:gdLst>
              <a:ahLst/>
              <a:cxnLst>
                <a:cxn ang="0">
                  <a:pos x="connsiteX0" y="connsiteY0"/>
                </a:cxn>
                <a:cxn ang="0">
                  <a:pos x="connsiteX1" y="connsiteY1"/>
                </a:cxn>
              </a:cxnLst>
              <a:rect l="l" t="t" r="r" b="b"/>
              <a:pathLst>
                <a:path w="1555546" h="15544">
                  <a:moveTo>
                    <a:pt x="0" y="7772"/>
                  </a:moveTo>
                  <a:lnTo>
                    <a:pt x="1555546" y="7772"/>
                  </a:lnTo>
                </a:path>
              </a:pathLst>
            </a:custGeom>
            <a:noFill/>
            <a:scene3d>
              <a:camera prst="orthographicFront"/>
              <a:lightRig rig="threePt" dir="t">
                <a:rot lat="0" lon="0" rev="7500000"/>
              </a:lightRig>
            </a:scene3d>
            <a:sp3d z="-40000" prstMaterial="matte"/>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751584" tIns="-31117" rIns="751585" bIns="-31116" numCol="1" spcCol="1270" anchor="ctr" anchorCtr="0">
              <a:noAutofit/>
            </a:bodyPr>
            <a:lstStyle/>
            <a:p>
              <a:pPr marL="0" lvl="0" indent="0" algn="ctr" defTabSz="222250">
                <a:lnSpc>
                  <a:spcPct val="90000"/>
                </a:lnSpc>
                <a:spcBef>
                  <a:spcPct val="0"/>
                </a:spcBef>
                <a:spcAft>
                  <a:spcPct val="35000"/>
                </a:spcAft>
                <a:buNone/>
              </a:pPr>
              <a:endParaRPr lang="en-US" sz="500" kern="1200"/>
            </a:p>
          </p:txBody>
        </p:sp>
        <p:sp>
          <p:nvSpPr>
            <p:cNvPr id="16" name="Freeform: Shape 15">
              <a:extLst>
                <a:ext uri="{FF2B5EF4-FFF2-40B4-BE49-F238E27FC236}">
                  <a16:creationId xmlns:a16="http://schemas.microsoft.com/office/drawing/2014/main" id="{58B0E5CC-F6E7-D8BC-40DD-3141250FCEC7}"/>
                </a:ext>
              </a:extLst>
            </p:cNvPr>
            <p:cNvSpPr/>
            <p:nvPr/>
          </p:nvSpPr>
          <p:spPr>
            <a:xfrm>
              <a:off x="8016969" y="2606942"/>
              <a:ext cx="1027257" cy="1027257"/>
            </a:xfrm>
            <a:custGeom>
              <a:avLst/>
              <a:gdLst>
                <a:gd name="connsiteX0" fmla="*/ 0 w 1027257"/>
                <a:gd name="connsiteY0" fmla="*/ 513629 h 1027257"/>
                <a:gd name="connsiteX1" fmla="*/ 513629 w 1027257"/>
                <a:gd name="connsiteY1" fmla="*/ 0 h 1027257"/>
                <a:gd name="connsiteX2" fmla="*/ 1027258 w 1027257"/>
                <a:gd name="connsiteY2" fmla="*/ 513629 h 1027257"/>
                <a:gd name="connsiteX3" fmla="*/ 513629 w 1027257"/>
                <a:gd name="connsiteY3" fmla="*/ 1027258 h 1027257"/>
                <a:gd name="connsiteX4" fmla="*/ 0 w 1027257"/>
                <a:gd name="connsiteY4" fmla="*/ 513629 h 10272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7257" h="1027257">
                  <a:moveTo>
                    <a:pt x="0" y="513629"/>
                  </a:moveTo>
                  <a:cubicBezTo>
                    <a:pt x="0" y="229960"/>
                    <a:pt x="229960" y="0"/>
                    <a:pt x="513629" y="0"/>
                  </a:cubicBezTo>
                  <a:cubicBezTo>
                    <a:pt x="797298" y="0"/>
                    <a:pt x="1027258" y="229960"/>
                    <a:pt x="1027258" y="513629"/>
                  </a:cubicBezTo>
                  <a:cubicBezTo>
                    <a:pt x="1027258" y="797298"/>
                    <a:pt x="797298" y="1027258"/>
                    <a:pt x="513629" y="1027258"/>
                  </a:cubicBezTo>
                  <a:cubicBezTo>
                    <a:pt x="229960" y="1027258"/>
                    <a:pt x="0" y="797298"/>
                    <a:pt x="0" y="513629"/>
                  </a:cubicBezTo>
                  <a:close/>
                </a:path>
              </a:pathLst>
            </a:custGeom>
            <a:scene3d>
              <a:camera prst="orthographicFront"/>
              <a:lightRig rig="threePt" dir="t">
                <a:rot lat="0" lon="0" rev="7500000"/>
              </a:lightRig>
            </a:scene3d>
            <a:sp3d prstMaterial="plastic">
              <a:bevelT w="127000" h="25400" prst="relaxedInset"/>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156153" tIns="156153" rIns="156153" bIns="156153" numCol="1" spcCol="1270" anchor="ctr" anchorCtr="0">
              <a:noAutofit/>
            </a:bodyPr>
            <a:lstStyle/>
            <a:p>
              <a:pPr marL="0" lvl="0" indent="0" algn="ctr" defTabSz="400050">
                <a:lnSpc>
                  <a:spcPct val="90000"/>
                </a:lnSpc>
                <a:spcBef>
                  <a:spcPct val="0"/>
                </a:spcBef>
                <a:spcAft>
                  <a:spcPct val="35000"/>
                </a:spcAft>
                <a:buNone/>
              </a:pPr>
              <a:r>
                <a:rPr lang="en-US" sz="900" b="1" kern="1200" dirty="0"/>
                <a:t>Demand Forecasting</a:t>
              </a:r>
              <a:endParaRPr lang="en-US" sz="900" kern="1200" dirty="0"/>
            </a:p>
          </p:txBody>
        </p:sp>
      </p:grpSp>
      <p:grpSp>
        <p:nvGrpSpPr>
          <p:cNvPr id="41" name="Group 40">
            <a:extLst>
              <a:ext uri="{FF2B5EF4-FFF2-40B4-BE49-F238E27FC236}">
                <a16:creationId xmlns:a16="http://schemas.microsoft.com/office/drawing/2014/main" id="{F9BDAFEB-6622-A842-F97A-473E903E60C2}"/>
              </a:ext>
            </a:extLst>
          </p:cNvPr>
          <p:cNvGrpSpPr/>
          <p:nvPr/>
        </p:nvGrpSpPr>
        <p:grpSpPr>
          <a:xfrm>
            <a:off x="6288408" y="3758500"/>
            <a:ext cx="2409788" cy="1167101"/>
            <a:chOff x="6288408" y="3758500"/>
            <a:chExt cx="2409788" cy="1167101"/>
          </a:xfrm>
        </p:grpSpPr>
        <p:sp>
          <p:nvSpPr>
            <p:cNvPr id="17" name="Freeform: Shape 16">
              <a:extLst>
                <a:ext uri="{FF2B5EF4-FFF2-40B4-BE49-F238E27FC236}">
                  <a16:creationId xmlns:a16="http://schemas.microsoft.com/office/drawing/2014/main" id="{D9D80FC6-266C-E4C8-8591-232C3758A124}"/>
                </a:ext>
              </a:extLst>
            </p:cNvPr>
            <p:cNvSpPr/>
            <p:nvPr/>
          </p:nvSpPr>
          <p:spPr>
            <a:xfrm rot="1800000">
              <a:off x="6288408" y="3758500"/>
              <a:ext cx="1555546" cy="15544"/>
            </a:xfrm>
            <a:custGeom>
              <a:avLst/>
              <a:gdLst>
                <a:gd name="connsiteX0" fmla="*/ 0 w 1555546"/>
                <a:gd name="connsiteY0" fmla="*/ 7772 h 15544"/>
                <a:gd name="connsiteX1" fmla="*/ 1555546 w 1555546"/>
                <a:gd name="connsiteY1" fmla="*/ 7772 h 15544"/>
              </a:gdLst>
              <a:ahLst/>
              <a:cxnLst>
                <a:cxn ang="0">
                  <a:pos x="connsiteX0" y="connsiteY0"/>
                </a:cxn>
                <a:cxn ang="0">
                  <a:pos x="connsiteX1" y="connsiteY1"/>
                </a:cxn>
              </a:cxnLst>
              <a:rect l="l" t="t" r="r" b="b"/>
              <a:pathLst>
                <a:path w="1555546" h="15544">
                  <a:moveTo>
                    <a:pt x="0" y="7772"/>
                  </a:moveTo>
                  <a:lnTo>
                    <a:pt x="1555546" y="7772"/>
                  </a:lnTo>
                </a:path>
              </a:pathLst>
            </a:custGeom>
            <a:noFill/>
            <a:scene3d>
              <a:camera prst="orthographicFront"/>
              <a:lightRig rig="threePt" dir="t">
                <a:rot lat="0" lon="0" rev="7500000"/>
              </a:lightRig>
            </a:scene3d>
            <a:sp3d z="-40000" prstMaterial="matte"/>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751583" tIns="-31117" rIns="751585" bIns="-31117" numCol="1" spcCol="1270" anchor="ctr" anchorCtr="0">
              <a:noAutofit/>
            </a:bodyPr>
            <a:lstStyle/>
            <a:p>
              <a:pPr marL="0" lvl="0" indent="0" algn="ctr" defTabSz="222250">
                <a:lnSpc>
                  <a:spcPct val="90000"/>
                </a:lnSpc>
                <a:spcBef>
                  <a:spcPct val="0"/>
                </a:spcBef>
                <a:spcAft>
                  <a:spcPct val="35000"/>
                </a:spcAft>
                <a:buNone/>
              </a:pPr>
              <a:endParaRPr lang="en-US" sz="500" kern="1200"/>
            </a:p>
          </p:txBody>
        </p:sp>
        <p:sp>
          <p:nvSpPr>
            <p:cNvPr id="18" name="Freeform: Shape 17">
              <a:extLst>
                <a:ext uri="{FF2B5EF4-FFF2-40B4-BE49-F238E27FC236}">
                  <a16:creationId xmlns:a16="http://schemas.microsoft.com/office/drawing/2014/main" id="{0298DDD7-C2DF-04AF-D7AD-6D77C4F9D254}"/>
                </a:ext>
              </a:extLst>
            </p:cNvPr>
            <p:cNvSpPr/>
            <p:nvPr/>
          </p:nvSpPr>
          <p:spPr>
            <a:xfrm>
              <a:off x="7670939" y="3898344"/>
              <a:ext cx="1027257" cy="1027257"/>
            </a:xfrm>
            <a:custGeom>
              <a:avLst/>
              <a:gdLst>
                <a:gd name="connsiteX0" fmla="*/ 0 w 1027257"/>
                <a:gd name="connsiteY0" fmla="*/ 513629 h 1027257"/>
                <a:gd name="connsiteX1" fmla="*/ 513629 w 1027257"/>
                <a:gd name="connsiteY1" fmla="*/ 0 h 1027257"/>
                <a:gd name="connsiteX2" fmla="*/ 1027258 w 1027257"/>
                <a:gd name="connsiteY2" fmla="*/ 513629 h 1027257"/>
                <a:gd name="connsiteX3" fmla="*/ 513629 w 1027257"/>
                <a:gd name="connsiteY3" fmla="*/ 1027258 h 1027257"/>
                <a:gd name="connsiteX4" fmla="*/ 0 w 1027257"/>
                <a:gd name="connsiteY4" fmla="*/ 513629 h 10272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7257" h="1027257">
                  <a:moveTo>
                    <a:pt x="0" y="513629"/>
                  </a:moveTo>
                  <a:cubicBezTo>
                    <a:pt x="0" y="229960"/>
                    <a:pt x="229960" y="0"/>
                    <a:pt x="513629" y="0"/>
                  </a:cubicBezTo>
                  <a:cubicBezTo>
                    <a:pt x="797298" y="0"/>
                    <a:pt x="1027258" y="229960"/>
                    <a:pt x="1027258" y="513629"/>
                  </a:cubicBezTo>
                  <a:cubicBezTo>
                    <a:pt x="1027258" y="797298"/>
                    <a:pt x="797298" y="1027258"/>
                    <a:pt x="513629" y="1027258"/>
                  </a:cubicBezTo>
                  <a:cubicBezTo>
                    <a:pt x="229960" y="1027258"/>
                    <a:pt x="0" y="797298"/>
                    <a:pt x="0" y="513629"/>
                  </a:cubicBezTo>
                  <a:close/>
                </a:path>
              </a:pathLst>
            </a:custGeom>
            <a:scene3d>
              <a:camera prst="orthographicFront"/>
              <a:lightRig rig="threePt" dir="t">
                <a:rot lat="0" lon="0" rev="7500000"/>
              </a:lightRig>
            </a:scene3d>
            <a:sp3d prstMaterial="plastic">
              <a:bevelT w="127000" h="25400" prst="relaxedInset"/>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156153" tIns="156153" rIns="156153" bIns="156153" numCol="1" spcCol="1270" anchor="ctr" anchorCtr="0">
              <a:noAutofit/>
            </a:bodyPr>
            <a:lstStyle/>
            <a:p>
              <a:pPr marL="0" lvl="0" indent="0" algn="ctr" defTabSz="400050">
                <a:lnSpc>
                  <a:spcPct val="90000"/>
                </a:lnSpc>
                <a:spcBef>
                  <a:spcPct val="0"/>
                </a:spcBef>
                <a:spcAft>
                  <a:spcPct val="35000"/>
                </a:spcAft>
                <a:buNone/>
              </a:pPr>
              <a:r>
                <a:rPr lang="en-US" sz="900" b="1" kern="1200" dirty="0"/>
                <a:t>Asset Management</a:t>
              </a:r>
              <a:endParaRPr lang="en-US" sz="900" kern="1200" dirty="0"/>
            </a:p>
          </p:txBody>
        </p:sp>
      </p:grpSp>
      <p:grpSp>
        <p:nvGrpSpPr>
          <p:cNvPr id="40" name="Group 39">
            <a:extLst>
              <a:ext uri="{FF2B5EF4-FFF2-40B4-BE49-F238E27FC236}">
                <a16:creationId xmlns:a16="http://schemas.microsoft.com/office/drawing/2014/main" id="{3C221818-BB8E-B441-7F86-D736C74706AF}"/>
              </a:ext>
            </a:extLst>
          </p:cNvPr>
          <p:cNvGrpSpPr/>
          <p:nvPr/>
        </p:nvGrpSpPr>
        <p:grpSpPr>
          <a:xfrm>
            <a:off x="6585723" y="3461185"/>
            <a:ext cx="1167101" cy="2409788"/>
            <a:chOff x="6585723" y="3461185"/>
            <a:chExt cx="1167101" cy="2409788"/>
          </a:xfrm>
        </p:grpSpPr>
        <p:sp>
          <p:nvSpPr>
            <p:cNvPr id="19" name="Freeform: Shape 18">
              <a:extLst>
                <a:ext uri="{FF2B5EF4-FFF2-40B4-BE49-F238E27FC236}">
                  <a16:creationId xmlns:a16="http://schemas.microsoft.com/office/drawing/2014/main" id="{09C38522-D4EA-3284-532B-D14B7877EF68}"/>
                </a:ext>
              </a:extLst>
            </p:cNvPr>
            <p:cNvSpPr/>
            <p:nvPr/>
          </p:nvSpPr>
          <p:spPr>
            <a:xfrm rot="3600000">
              <a:off x="5815722" y="4231186"/>
              <a:ext cx="1555546" cy="15544"/>
            </a:xfrm>
            <a:custGeom>
              <a:avLst/>
              <a:gdLst>
                <a:gd name="connsiteX0" fmla="*/ 0 w 1555546"/>
                <a:gd name="connsiteY0" fmla="*/ 7772 h 15544"/>
                <a:gd name="connsiteX1" fmla="*/ 1555546 w 1555546"/>
                <a:gd name="connsiteY1" fmla="*/ 7772 h 15544"/>
              </a:gdLst>
              <a:ahLst/>
              <a:cxnLst>
                <a:cxn ang="0">
                  <a:pos x="connsiteX0" y="connsiteY0"/>
                </a:cxn>
                <a:cxn ang="0">
                  <a:pos x="connsiteX1" y="connsiteY1"/>
                </a:cxn>
              </a:cxnLst>
              <a:rect l="l" t="t" r="r" b="b"/>
              <a:pathLst>
                <a:path w="1555546" h="15544">
                  <a:moveTo>
                    <a:pt x="0" y="7772"/>
                  </a:moveTo>
                  <a:lnTo>
                    <a:pt x="1555546" y="7772"/>
                  </a:lnTo>
                </a:path>
              </a:pathLst>
            </a:custGeom>
            <a:noFill/>
            <a:scene3d>
              <a:camera prst="orthographicFront"/>
              <a:lightRig rig="threePt" dir="t">
                <a:rot lat="0" lon="0" rev="7500000"/>
              </a:lightRig>
            </a:scene3d>
            <a:sp3d z="-40000" prstMaterial="matte"/>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751583" tIns="-31117" rIns="751585" bIns="-31117" numCol="1" spcCol="1270" anchor="ctr" anchorCtr="0">
              <a:noAutofit/>
            </a:bodyPr>
            <a:lstStyle/>
            <a:p>
              <a:pPr marL="0" lvl="0" indent="0" algn="ctr" defTabSz="222250">
                <a:lnSpc>
                  <a:spcPct val="90000"/>
                </a:lnSpc>
                <a:spcBef>
                  <a:spcPct val="0"/>
                </a:spcBef>
                <a:spcAft>
                  <a:spcPct val="35000"/>
                </a:spcAft>
                <a:buNone/>
              </a:pPr>
              <a:endParaRPr lang="en-US" sz="500" kern="1200"/>
            </a:p>
          </p:txBody>
        </p:sp>
        <p:sp>
          <p:nvSpPr>
            <p:cNvPr id="20" name="Freeform: Shape 19">
              <a:extLst>
                <a:ext uri="{FF2B5EF4-FFF2-40B4-BE49-F238E27FC236}">
                  <a16:creationId xmlns:a16="http://schemas.microsoft.com/office/drawing/2014/main" id="{922095B7-B486-FC79-02BA-A6AFC9063486}"/>
                </a:ext>
              </a:extLst>
            </p:cNvPr>
            <p:cNvSpPr/>
            <p:nvPr/>
          </p:nvSpPr>
          <p:spPr>
            <a:xfrm>
              <a:off x="6725567" y="4843716"/>
              <a:ext cx="1027257" cy="1027257"/>
            </a:xfrm>
            <a:custGeom>
              <a:avLst/>
              <a:gdLst>
                <a:gd name="connsiteX0" fmla="*/ 0 w 1027257"/>
                <a:gd name="connsiteY0" fmla="*/ 513629 h 1027257"/>
                <a:gd name="connsiteX1" fmla="*/ 513629 w 1027257"/>
                <a:gd name="connsiteY1" fmla="*/ 0 h 1027257"/>
                <a:gd name="connsiteX2" fmla="*/ 1027258 w 1027257"/>
                <a:gd name="connsiteY2" fmla="*/ 513629 h 1027257"/>
                <a:gd name="connsiteX3" fmla="*/ 513629 w 1027257"/>
                <a:gd name="connsiteY3" fmla="*/ 1027258 h 1027257"/>
                <a:gd name="connsiteX4" fmla="*/ 0 w 1027257"/>
                <a:gd name="connsiteY4" fmla="*/ 513629 h 10272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7257" h="1027257">
                  <a:moveTo>
                    <a:pt x="0" y="513629"/>
                  </a:moveTo>
                  <a:cubicBezTo>
                    <a:pt x="0" y="229960"/>
                    <a:pt x="229960" y="0"/>
                    <a:pt x="513629" y="0"/>
                  </a:cubicBezTo>
                  <a:cubicBezTo>
                    <a:pt x="797298" y="0"/>
                    <a:pt x="1027258" y="229960"/>
                    <a:pt x="1027258" y="513629"/>
                  </a:cubicBezTo>
                  <a:cubicBezTo>
                    <a:pt x="1027258" y="797298"/>
                    <a:pt x="797298" y="1027258"/>
                    <a:pt x="513629" y="1027258"/>
                  </a:cubicBezTo>
                  <a:cubicBezTo>
                    <a:pt x="229960" y="1027258"/>
                    <a:pt x="0" y="797298"/>
                    <a:pt x="0" y="513629"/>
                  </a:cubicBezTo>
                  <a:close/>
                </a:path>
              </a:pathLst>
            </a:custGeom>
            <a:scene3d>
              <a:camera prst="orthographicFront"/>
              <a:lightRig rig="threePt" dir="t">
                <a:rot lat="0" lon="0" rev="7500000"/>
              </a:lightRig>
            </a:scene3d>
            <a:sp3d prstMaterial="plastic">
              <a:bevelT w="127000" h="25400" prst="relaxedInset"/>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156153" tIns="156153" rIns="156153" bIns="156153" numCol="1" spcCol="1270" anchor="ctr" anchorCtr="0">
              <a:noAutofit/>
            </a:bodyPr>
            <a:lstStyle/>
            <a:p>
              <a:pPr marL="0" lvl="0" indent="0" algn="ctr" defTabSz="400050">
                <a:lnSpc>
                  <a:spcPct val="90000"/>
                </a:lnSpc>
                <a:spcBef>
                  <a:spcPct val="0"/>
                </a:spcBef>
                <a:spcAft>
                  <a:spcPct val="35000"/>
                </a:spcAft>
                <a:buNone/>
              </a:pPr>
              <a:r>
                <a:rPr lang="en-US" sz="900" b="1" kern="1200" dirty="0"/>
                <a:t>Water Quality Management</a:t>
              </a:r>
              <a:endParaRPr lang="en-US" sz="900" kern="1200" dirty="0"/>
            </a:p>
          </p:txBody>
        </p:sp>
      </p:grpSp>
      <p:grpSp>
        <p:nvGrpSpPr>
          <p:cNvPr id="39" name="Group 38">
            <a:extLst>
              <a:ext uri="{FF2B5EF4-FFF2-40B4-BE49-F238E27FC236}">
                <a16:creationId xmlns:a16="http://schemas.microsoft.com/office/drawing/2014/main" id="{ACBA8F25-EE77-E59A-88E0-6FAC69EA56DA}"/>
              </a:ext>
            </a:extLst>
          </p:cNvPr>
          <p:cNvGrpSpPr/>
          <p:nvPr/>
        </p:nvGrpSpPr>
        <p:grpSpPr>
          <a:xfrm>
            <a:off x="5434165" y="3634200"/>
            <a:ext cx="1027257" cy="2582803"/>
            <a:chOff x="5434165" y="3634200"/>
            <a:chExt cx="1027257" cy="2582803"/>
          </a:xfrm>
        </p:grpSpPr>
        <p:sp>
          <p:nvSpPr>
            <p:cNvPr id="21" name="Freeform: Shape 20">
              <a:extLst>
                <a:ext uri="{FF2B5EF4-FFF2-40B4-BE49-F238E27FC236}">
                  <a16:creationId xmlns:a16="http://schemas.microsoft.com/office/drawing/2014/main" id="{3CEA4386-DE2D-AD08-6D10-F390C0BB5614}"/>
                </a:ext>
              </a:extLst>
            </p:cNvPr>
            <p:cNvSpPr/>
            <p:nvPr/>
          </p:nvSpPr>
          <p:spPr>
            <a:xfrm rot="5400000">
              <a:off x="5170021" y="4404201"/>
              <a:ext cx="1555546" cy="15544"/>
            </a:xfrm>
            <a:custGeom>
              <a:avLst/>
              <a:gdLst>
                <a:gd name="connsiteX0" fmla="*/ 0 w 1555546"/>
                <a:gd name="connsiteY0" fmla="*/ 7772 h 15544"/>
                <a:gd name="connsiteX1" fmla="*/ 1555546 w 1555546"/>
                <a:gd name="connsiteY1" fmla="*/ 7772 h 15544"/>
              </a:gdLst>
              <a:ahLst/>
              <a:cxnLst>
                <a:cxn ang="0">
                  <a:pos x="connsiteX0" y="connsiteY0"/>
                </a:cxn>
                <a:cxn ang="0">
                  <a:pos x="connsiteX1" y="connsiteY1"/>
                </a:cxn>
              </a:cxnLst>
              <a:rect l="l" t="t" r="r" b="b"/>
              <a:pathLst>
                <a:path w="1555546" h="15544">
                  <a:moveTo>
                    <a:pt x="0" y="7772"/>
                  </a:moveTo>
                  <a:lnTo>
                    <a:pt x="1555546" y="7772"/>
                  </a:lnTo>
                </a:path>
              </a:pathLst>
            </a:custGeom>
            <a:noFill/>
            <a:scene3d>
              <a:camera prst="orthographicFront"/>
              <a:lightRig rig="threePt" dir="t">
                <a:rot lat="0" lon="0" rev="7500000"/>
              </a:lightRig>
            </a:scene3d>
            <a:sp3d z="-40000" prstMaterial="matte"/>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751584" tIns="-31116" rIns="751585" bIns="-31117" numCol="1" spcCol="1270" anchor="ctr" anchorCtr="0">
              <a:noAutofit/>
            </a:bodyPr>
            <a:lstStyle/>
            <a:p>
              <a:pPr marL="0" lvl="0" indent="0" algn="ctr" defTabSz="222250">
                <a:lnSpc>
                  <a:spcPct val="90000"/>
                </a:lnSpc>
                <a:spcBef>
                  <a:spcPct val="0"/>
                </a:spcBef>
                <a:spcAft>
                  <a:spcPct val="35000"/>
                </a:spcAft>
                <a:buNone/>
              </a:pPr>
              <a:endParaRPr lang="en-US" sz="500" kern="1200"/>
            </a:p>
          </p:txBody>
        </p:sp>
        <p:sp>
          <p:nvSpPr>
            <p:cNvPr id="22" name="Freeform: Shape 21">
              <a:extLst>
                <a:ext uri="{FF2B5EF4-FFF2-40B4-BE49-F238E27FC236}">
                  <a16:creationId xmlns:a16="http://schemas.microsoft.com/office/drawing/2014/main" id="{0D9F3E22-85E0-4D59-2A94-A2296BB917BE}"/>
                </a:ext>
              </a:extLst>
            </p:cNvPr>
            <p:cNvSpPr/>
            <p:nvPr/>
          </p:nvSpPr>
          <p:spPr>
            <a:xfrm>
              <a:off x="5434165" y="5189746"/>
              <a:ext cx="1027257" cy="1027257"/>
            </a:xfrm>
            <a:custGeom>
              <a:avLst/>
              <a:gdLst>
                <a:gd name="connsiteX0" fmla="*/ 0 w 1027257"/>
                <a:gd name="connsiteY0" fmla="*/ 513629 h 1027257"/>
                <a:gd name="connsiteX1" fmla="*/ 513629 w 1027257"/>
                <a:gd name="connsiteY1" fmla="*/ 0 h 1027257"/>
                <a:gd name="connsiteX2" fmla="*/ 1027258 w 1027257"/>
                <a:gd name="connsiteY2" fmla="*/ 513629 h 1027257"/>
                <a:gd name="connsiteX3" fmla="*/ 513629 w 1027257"/>
                <a:gd name="connsiteY3" fmla="*/ 1027258 h 1027257"/>
                <a:gd name="connsiteX4" fmla="*/ 0 w 1027257"/>
                <a:gd name="connsiteY4" fmla="*/ 513629 h 10272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7257" h="1027257">
                  <a:moveTo>
                    <a:pt x="0" y="513629"/>
                  </a:moveTo>
                  <a:cubicBezTo>
                    <a:pt x="0" y="229960"/>
                    <a:pt x="229960" y="0"/>
                    <a:pt x="513629" y="0"/>
                  </a:cubicBezTo>
                  <a:cubicBezTo>
                    <a:pt x="797298" y="0"/>
                    <a:pt x="1027258" y="229960"/>
                    <a:pt x="1027258" y="513629"/>
                  </a:cubicBezTo>
                  <a:cubicBezTo>
                    <a:pt x="1027258" y="797298"/>
                    <a:pt x="797298" y="1027258"/>
                    <a:pt x="513629" y="1027258"/>
                  </a:cubicBezTo>
                  <a:cubicBezTo>
                    <a:pt x="229960" y="1027258"/>
                    <a:pt x="0" y="797298"/>
                    <a:pt x="0" y="513629"/>
                  </a:cubicBezTo>
                  <a:close/>
                </a:path>
              </a:pathLst>
            </a:custGeom>
            <a:scene3d>
              <a:camera prst="orthographicFront"/>
              <a:lightRig rig="threePt" dir="t">
                <a:rot lat="0" lon="0" rev="7500000"/>
              </a:lightRig>
            </a:scene3d>
            <a:sp3d prstMaterial="plastic">
              <a:bevelT w="127000" h="25400" prst="relaxedInset"/>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156153" tIns="156153" rIns="156153" bIns="156153" numCol="1" spcCol="1270" anchor="ctr" anchorCtr="0">
              <a:noAutofit/>
            </a:bodyPr>
            <a:lstStyle/>
            <a:p>
              <a:pPr marL="0" lvl="0" indent="0" algn="ctr" defTabSz="400050">
                <a:lnSpc>
                  <a:spcPct val="90000"/>
                </a:lnSpc>
                <a:spcBef>
                  <a:spcPct val="0"/>
                </a:spcBef>
                <a:spcAft>
                  <a:spcPct val="35000"/>
                </a:spcAft>
                <a:buNone/>
              </a:pPr>
              <a:r>
                <a:rPr lang="en-US" sz="900" b="1" kern="1200" dirty="0"/>
                <a:t>Resource Allocation</a:t>
              </a:r>
              <a:endParaRPr lang="en-US" sz="900" kern="1200" dirty="0"/>
            </a:p>
          </p:txBody>
        </p:sp>
      </p:grpSp>
      <p:grpSp>
        <p:nvGrpSpPr>
          <p:cNvPr id="38" name="Group 37">
            <a:extLst>
              <a:ext uri="{FF2B5EF4-FFF2-40B4-BE49-F238E27FC236}">
                <a16:creationId xmlns:a16="http://schemas.microsoft.com/office/drawing/2014/main" id="{4067F211-0522-E188-4FC8-3B8D150F4286}"/>
              </a:ext>
            </a:extLst>
          </p:cNvPr>
          <p:cNvGrpSpPr/>
          <p:nvPr/>
        </p:nvGrpSpPr>
        <p:grpSpPr>
          <a:xfrm>
            <a:off x="4142763" y="3461184"/>
            <a:ext cx="1167103" cy="2409789"/>
            <a:chOff x="4142763" y="3461184"/>
            <a:chExt cx="1167103" cy="2409789"/>
          </a:xfrm>
        </p:grpSpPr>
        <p:sp>
          <p:nvSpPr>
            <p:cNvPr id="23" name="Freeform: Shape 22">
              <a:extLst>
                <a:ext uri="{FF2B5EF4-FFF2-40B4-BE49-F238E27FC236}">
                  <a16:creationId xmlns:a16="http://schemas.microsoft.com/office/drawing/2014/main" id="{32518AC3-898E-1DD6-0D27-F60D98F9C44E}"/>
                </a:ext>
              </a:extLst>
            </p:cNvPr>
            <p:cNvSpPr/>
            <p:nvPr/>
          </p:nvSpPr>
          <p:spPr>
            <a:xfrm rot="18000000">
              <a:off x="4524320" y="4231185"/>
              <a:ext cx="1555547" cy="15545"/>
            </a:xfrm>
            <a:custGeom>
              <a:avLst/>
              <a:gdLst>
                <a:gd name="connsiteX0" fmla="*/ 0 w 1555546"/>
                <a:gd name="connsiteY0" fmla="*/ 7772 h 15544"/>
                <a:gd name="connsiteX1" fmla="*/ 1555546 w 1555546"/>
                <a:gd name="connsiteY1" fmla="*/ 7772 h 15544"/>
              </a:gdLst>
              <a:ahLst/>
              <a:cxnLst>
                <a:cxn ang="0">
                  <a:pos x="connsiteX0" y="connsiteY0"/>
                </a:cxn>
                <a:cxn ang="0">
                  <a:pos x="connsiteX1" y="connsiteY1"/>
                </a:cxn>
              </a:cxnLst>
              <a:rect l="l" t="t" r="r" b="b"/>
              <a:pathLst>
                <a:path w="1555546" h="15544">
                  <a:moveTo>
                    <a:pt x="1555546" y="7772"/>
                  </a:moveTo>
                  <a:lnTo>
                    <a:pt x="0" y="7772"/>
                  </a:lnTo>
                </a:path>
              </a:pathLst>
            </a:custGeom>
            <a:noFill/>
            <a:scene3d>
              <a:camera prst="orthographicFront"/>
              <a:lightRig rig="threePt" dir="t">
                <a:rot lat="0" lon="0" rev="7500000"/>
              </a:lightRig>
            </a:scene3d>
            <a:sp3d z="-40000" prstMaterial="matte"/>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751583" tIns="-31117" rIns="751586" bIns="-31116" numCol="1" spcCol="1270" anchor="ctr" anchorCtr="0">
              <a:noAutofit/>
            </a:bodyPr>
            <a:lstStyle/>
            <a:p>
              <a:pPr marL="0" lvl="0" indent="0" algn="ctr" defTabSz="222250">
                <a:lnSpc>
                  <a:spcPct val="90000"/>
                </a:lnSpc>
                <a:spcBef>
                  <a:spcPct val="0"/>
                </a:spcBef>
                <a:spcAft>
                  <a:spcPct val="35000"/>
                </a:spcAft>
                <a:buNone/>
              </a:pPr>
              <a:endParaRPr lang="en-US" sz="500" kern="1200"/>
            </a:p>
          </p:txBody>
        </p:sp>
        <p:sp>
          <p:nvSpPr>
            <p:cNvPr id="24" name="Freeform: Shape 23">
              <a:extLst>
                <a:ext uri="{FF2B5EF4-FFF2-40B4-BE49-F238E27FC236}">
                  <a16:creationId xmlns:a16="http://schemas.microsoft.com/office/drawing/2014/main" id="{0B2757F1-4934-2648-33DF-D181697FB5A0}"/>
                </a:ext>
              </a:extLst>
            </p:cNvPr>
            <p:cNvSpPr/>
            <p:nvPr/>
          </p:nvSpPr>
          <p:spPr>
            <a:xfrm>
              <a:off x="4142763" y="4843716"/>
              <a:ext cx="1027257" cy="1027257"/>
            </a:xfrm>
            <a:custGeom>
              <a:avLst/>
              <a:gdLst>
                <a:gd name="connsiteX0" fmla="*/ 0 w 1027257"/>
                <a:gd name="connsiteY0" fmla="*/ 513629 h 1027257"/>
                <a:gd name="connsiteX1" fmla="*/ 513629 w 1027257"/>
                <a:gd name="connsiteY1" fmla="*/ 0 h 1027257"/>
                <a:gd name="connsiteX2" fmla="*/ 1027258 w 1027257"/>
                <a:gd name="connsiteY2" fmla="*/ 513629 h 1027257"/>
                <a:gd name="connsiteX3" fmla="*/ 513629 w 1027257"/>
                <a:gd name="connsiteY3" fmla="*/ 1027258 h 1027257"/>
                <a:gd name="connsiteX4" fmla="*/ 0 w 1027257"/>
                <a:gd name="connsiteY4" fmla="*/ 513629 h 10272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7257" h="1027257">
                  <a:moveTo>
                    <a:pt x="0" y="513629"/>
                  </a:moveTo>
                  <a:cubicBezTo>
                    <a:pt x="0" y="229960"/>
                    <a:pt x="229960" y="0"/>
                    <a:pt x="513629" y="0"/>
                  </a:cubicBezTo>
                  <a:cubicBezTo>
                    <a:pt x="797298" y="0"/>
                    <a:pt x="1027258" y="229960"/>
                    <a:pt x="1027258" y="513629"/>
                  </a:cubicBezTo>
                  <a:cubicBezTo>
                    <a:pt x="1027258" y="797298"/>
                    <a:pt x="797298" y="1027258"/>
                    <a:pt x="513629" y="1027258"/>
                  </a:cubicBezTo>
                  <a:cubicBezTo>
                    <a:pt x="229960" y="1027258"/>
                    <a:pt x="0" y="797298"/>
                    <a:pt x="0" y="513629"/>
                  </a:cubicBezTo>
                  <a:close/>
                </a:path>
              </a:pathLst>
            </a:custGeom>
            <a:scene3d>
              <a:camera prst="orthographicFront"/>
              <a:lightRig rig="threePt" dir="t">
                <a:rot lat="0" lon="0" rev="7500000"/>
              </a:lightRig>
            </a:scene3d>
            <a:sp3d prstMaterial="plastic">
              <a:bevelT w="127000" h="25400" prst="relaxedInset"/>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156153" tIns="156153" rIns="156153" bIns="156153" numCol="1" spcCol="1270" anchor="ctr" anchorCtr="0">
              <a:noAutofit/>
            </a:bodyPr>
            <a:lstStyle/>
            <a:p>
              <a:pPr marL="0" lvl="0" indent="0" algn="ctr" defTabSz="400050">
                <a:lnSpc>
                  <a:spcPct val="90000"/>
                </a:lnSpc>
                <a:spcBef>
                  <a:spcPct val="0"/>
                </a:spcBef>
                <a:spcAft>
                  <a:spcPct val="35000"/>
                </a:spcAft>
                <a:buNone/>
              </a:pPr>
              <a:r>
                <a:rPr lang="en-US" sz="900" b="1" kern="1200" dirty="0"/>
                <a:t>Customer Engagement</a:t>
              </a:r>
              <a:endParaRPr lang="en-US" sz="900" kern="1200" dirty="0"/>
            </a:p>
          </p:txBody>
        </p:sp>
      </p:grpSp>
      <p:grpSp>
        <p:nvGrpSpPr>
          <p:cNvPr id="37" name="Group 36">
            <a:extLst>
              <a:ext uri="{FF2B5EF4-FFF2-40B4-BE49-F238E27FC236}">
                <a16:creationId xmlns:a16="http://schemas.microsoft.com/office/drawing/2014/main" id="{77D70C96-A147-59B7-DBFC-86C4CC0ACC35}"/>
              </a:ext>
            </a:extLst>
          </p:cNvPr>
          <p:cNvGrpSpPr/>
          <p:nvPr/>
        </p:nvGrpSpPr>
        <p:grpSpPr>
          <a:xfrm>
            <a:off x="3197391" y="3758499"/>
            <a:ext cx="2409789" cy="1167102"/>
            <a:chOff x="3197391" y="3758499"/>
            <a:chExt cx="2409789" cy="1167102"/>
          </a:xfrm>
        </p:grpSpPr>
        <p:sp>
          <p:nvSpPr>
            <p:cNvPr id="25" name="Freeform: Shape 24">
              <a:extLst>
                <a:ext uri="{FF2B5EF4-FFF2-40B4-BE49-F238E27FC236}">
                  <a16:creationId xmlns:a16="http://schemas.microsoft.com/office/drawing/2014/main" id="{0E82674E-13DD-6CC8-BDE1-0F90D5C72CC5}"/>
                </a:ext>
              </a:extLst>
            </p:cNvPr>
            <p:cNvSpPr/>
            <p:nvPr/>
          </p:nvSpPr>
          <p:spPr>
            <a:xfrm rot="19800000">
              <a:off x="4051634" y="3758499"/>
              <a:ext cx="1555546" cy="15545"/>
            </a:xfrm>
            <a:custGeom>
              <a:avLst/>
              <a:gdLst>
                <a:gd name="connsiteX0" fmla="*/ 0 w 1555546"/>
                <a:gd name="connsiteY0" fmla="*/ 7772 h 15544"/>
                <a:gd name="connsiteX1" fmla="*/ 1555546 w 1555546"/>
                <a:gd name="connsiteY1" fmla="*/ 7772 h 15544"/>
              </a:gdLst>
              <a:ahLst/>
              <a:cxnLst>
                <a:cxn ang="0">
                  <a:pos x="connsiteX0" y="connsiteY0"/>
                </a:cxn>
                <a:cxn ang="0">
                  <a:pos x="connsiteX1" y="connsiteY1"/>
                </a:cxn>
              </a:cxnLst>
              <a:rect l="l" t="t" r="r" b="b"/>
              <a:pathLst>
                <a:path w="1555546" h="15544">
                  <a:moveTo>
                    <a:pt x="1555546" y="7772"/>
                  </a:moveTo>
                  <a:lnTo>
                    <a:pt x="0" y="7772"/>
                  </a:lnTo>
                </a:path>
              </a:pathLst>
            </a:custGeom>
            <a:noFill/>
            <a:scene3d>
              <a:camera prst="orthographicFront"/>
              <a:lightRig rig="threePt" dir="t">
                <a:rot lat="0" lon="0" rev="7500000"/>
              </a:lightRig>
            </a:scene3d>
            <a:sp3d z="-40000" prstMaterial="matte"/>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751583" tIns="-31117" rIns="751585" bIns="-31116" numCol="1" spcCol="1270" anchor="ctr" anchorCtr="0">
              <a:noAutofit/>
            </a:bodyPr>
            <a:lstStyle/>
            <a:p>
              <a:pPr marL="0" lvl="0" indent="0" algn="ctr" defTabSz="222250">
                <a:lnSpc>
                  <a:spcPct val="90000"/>
                </a:lnSpc>
                <a:spcBef>
                  <a:spcPct val="0"/>
                </a:spcBef>
                <a:spcAft>
                  <a:spcPct val="35000"/>
                </a:spcAft>
                <a:buNone/>
              </a:pPr>
              <a:endParaRPr lang="en-US" sz="500" kern="1200"/>
            </a:p>
          </p:txBody>
        </p:sp>
        <p:sp>
          <p:nvSpPr>
            <p:cNvPr id="26" name="Freeform: Shape 25">
              <a:extLst>
                <a:ext uri="{FF2B5EF4-FFF2-40B4-BE49-F238E27FC236}">
                  <a16:creationId xmlns:a16="http://schemas.microsoft.com/office/drawing/2014/main" id="{F694598A-B807-D9EA-2D15-61553E9026D0}"/>
                </a:ext>
              </a:extLst>
            </p:cNvPr>
            <p:cNvSpPr/>
            <p:nvPr/>
          </p:nvSpPr>
          <p:spPr>
            <a:xfrm>
              <a:off x="3197391" y="3898344"/>
              <a:ext cx="1027257" cy="1027257"/>
            </a:xfrm>
            <a:custGeom>
              <a:avLst/>
              <a:gdLst>
                <a:gd name="connsiteX0" fmla="*/ 0 w 1027257"/>
                <a:gd name="connsiteY0" fmla="*/ 513629 h 1027257"/>
                <a:gd name="connsiteX1" fmla="*/ 513629 w 1027257"/>
                <a:gd name="connsiteY1" fmla="*/ 0 h 1027257"/>
                <a:gd name="connsiteX2" fmla="*/ 1027258 w 1027257"/>
                <a:gd name="connsiteY2" fmla="*/ 513629 h 1027257"/>
                <a:gd name="connsiteX3" fmla="*/ 513629 w 1027257"/>
                <a:gd name="connsiteY3" fmla="*/ 1027258 h 1027257"/>
                <a:gd name="connsiteX4" fmla="*/ 0 w 1027257"/>
                <a:gd name="connsiteY4" fmla="*/ 513629 h 10272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7257" h="1027257">
                  <a:moveTo>
                    <a:pt x="0" y="513629"/>
                  </a:moveTo>
                  <a:cubicBezTo>
                    <a:pt x="0" y="229960"/>
                    <a:pt x="229960" y="0"/>
                    <a:pt x="513629" y="0"/>
                  </a:cubicBezTo>
                  <a:cubicBezTo>
                    <a:pt x="797298" y="0"/>
                    <a:pt x="1027258" y="229960"/>
                    <a:pt x="1027258" y="513629"/>
                  </a:cubicBezTo>
                  <a:cubicBezTo>
                    <a:pt x="1027258" y="797298"/>
                    <a:pt x="797298" y="1027258"/>
                    <a:pt x="513629" y="1027258"/>
                  </a:cubicBezTo>
                  <a:cubicBezTo>
                    <a:pt x="229960" y="1027258"/>
                    <a:pt x="0" y="797298"/>
                    <a:pt x="0" y="513629"/>
                  </a:cubicBezTo>
                  <a:close/>
                </a:path>
              </a:pathLst>
            </a:custGeom>
            <a:scene3d>
              <a:camera prst="orthographicFront"/>
              <a:lightRig rig="threePt" dir="t">
                <a:rot lat="0" lon="0" rev="7500000"/>
              </a:lightRig>
            </a:scene3d>
            <a:sp3d prstMaterial="plastic">
              <a:bevelT w="127000" h="25400" prst="relaxedInset"/>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156153" tIns="156153" rIns="156153" bIns="156153" numCol="1" spcCol="1270" anchor="ctr" anchorCtr="0">
              <a:noAutofit/>
            </a:bodyPr>
            <a:lstStyle/>
            <a:p>
              <a:pPr marL="0" lvl="0" indent="0" algn="ctr" defTabSz="400050">
                <a:lnSpc>
                  <a:spcPct val="90000"/>
                </a:lnSpc>
                <a:spcBef>
                  <a:spcPct val="0"/>
                </a:spcBef>
                <a:spcAft>
                  <a:spcPct val="35000"/>
                </a:spcAft>
                <a:buNone/>
              </a:pPr>
              <a:r>
                <a:rPr lang="en-US" sz="900" b="1" kern="1200" dirty="0"/>
                <a:t>Regulatory Compliance</a:t>
              </a:r>
              <a:endParaRPr lang="en-US" sz="900" kern="1200" dirty="0"/>
            </a:p>
          </p:txBody>
        </p:sp>
      </p:grpSp>
      <p:grpSp>
        <p:nvGrpSpPr>
          <p:cNvPr id="36" name="Group 35">
            <a:extLst>
              <a:ext uri="{FF2B5EF4-FFF2-40B4-BE49-F238E27FC236}">
                <a16:creationId xmlns:a16="http://schemas.microsoft.com/office/drawing/2014/main" id="{FD1E0EDB-C596-2CAF-BBA3-D12ABA21AA28}"/>
              </a:ext>
            </a:extLst>
          </p:cNvPr>
          <p:cNvGrpSpPr/>
          <p:nvPr/>
        </p:nvGrpSpPr>
        <p:grpSpPr>
          <a:xfrm>
            <a:off x="2851361" y="2606942"/>
            <a:ext cx="2582804" cy="1027257"/>
            <a:chOff x="2851361" y="2606942"/>
            <a:chExt cx="2582804" cy="1027257"/>
          </a:xfrm>
        </p:grpSpPr>
        <p:sp>
          <p:nvSpPr>
            <p:cNvPr id="27" name="Freeform: Shape 26">
              <a:extLst>
                <a:ext uri="{FF2B5EF4-FFF2-40B4-BE49-F238E27FC236}">
                  <a16:creationId xmlns:a16="http://schemas.microsoft.com/office/drawing/2014/main" id="{23F23328-A5BB-90EC-C177-C94E123BF5DA}"/>
                </a:ext>
              </a:extLst>
            </p:cNvPr>
            <p:cNvSpPr/>
            <p:nvPr/>
          </p:nvSpPr>
          <p:spPr>
            <a:xfrm>
              <a:off x="3878619" y="3112798"/>
              <a:ext cx="1555546" cy="15545"/>
            </a:xfrm>
            <a:custGeom>
              <a:avLst/>
              <a:gdLst>
                <a:gd name="connsiteX0" fmla="*/ 0 w 1555546"/>
                <a:gd name="connsiteY0" fmla="*/ 7772 h 15544"/>
                <a:gd name="connsiteX1" fmla="*/ 1555546 w 1555546"/>
                <a:gd name="connsiteY1" fmla="*/ 7772 h 15544"/>
              </a:gdLst>
              <a:ahLst/>
              <a:cxnLst>
                <a:cxn ang="0">
                  <a:pos x="connsiteX0" y="connsiteY0"/>
                </a:cxn>
                <a:cxn ang="0">
                  <a:pos x="connsiteX1" y="connsiteY1"/>
                </a:cxn>
              </a:cxnLst>
              <a:rect l="l" t="t" r="r" b="b"/>
              <a:pathLst>
                <a:path w="1555546" h="15544">
                  <a:moveTo>
                    <a:pt x="1555546" y="7772"/>
                  </a:moveTo>
                  <a:lnTo>
                    <a:pt x="0" y="7772"/>
                  </a:lnTo>
                </a:path>
              </a:pathLst>
            </a:custGeom>
            <a:noFill/>
            <a:scene3d>
              <a:camera prst="orthographicFront"/>
              <a:lightRig rig="threePt" dir="t">
                <a:rot lat="0" lon="0" rev="7500000"/>
              </a:lightRig>
            </a:scene3d>
            <a:sp3d z="-40000" prstMaterial="matte"/>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751584" tIns="-31116" rIns="751585" bIns="-31116" numCol="1" spcCol="1270" anchor="ctr" anchorCtr="0">
              <a:noAutofit/>
            </a:bodyPr>
            <a:lstStyle/>
            <a:p>
              <a:pPr marL="0" lvl="0" indent="0" algn="ctr" defTabSz="222250">
                <a:lnSpc>
                  <a:spcPct val="90000"/>
                </a:lnSpc>
                <a:spcBef>
                  <a:spcPct val="0"/>
                </a:spcBef>
                <a:spcAft>
                  <a:spcPct val="35000"/>
                </a:spcAft>
                <a:buNone/>
              </a:pPr>
              <a:endParaRPr lang="en-US" sz="500" kern="1200"/>
            </a:p>
          </p:txBody>
        </p:sp>
        <p:sp>
          <p:nvSpPr>
            <p:cNvPr id="28" name="Freeform: Shape 27">
              <a:extLst>
                <a:ext uri="{FF2B5EF4-FFF2-40B4-BE49-F238E27FC236}">
                  <a16:creationId xmlns:a16="http://schemas.microsoft.com/office/drawing/2014/main" id="{FABBAE8D-0768-30F3-E19E-BEE3F9F99BFA}"/>
                </a:ext>
              </a:extLst>
            </p:cNvPr>
            <p:cNvSpPr/>
            <p:nvPr/>
          </p:nvSpPr>
          <p:spPr>
            <a:xfrm>
              <a:off x="2851361" y="2606942"/>
              <a:ext cx="1027257" cy="1027257"/>
            </a:xfrm>
            <a:custGeom>
              <a:avLst/>
              <a:gdLst>
                <a:gd name="connsiteX0" fmla="*/ 0 w 1027257"/>
                <a:gd name="connsiteY0" fmla="*/ 513629 h 1027257"/>
                <a:gd name="connsiteX1" fmla="*/ 513629 w 1027257"/>
                <a:gd name="connsiteY1" fmla="*/ 0 h 1027257"/>
                <a:gd name="connsiteX2" fmla="*/ 1027258 w 1027257"/>
                <a:gd name="connsiteY2" fmla="*/ 513629 h 1027257"/>
                <a:gd name="connsiteX3" fmla="*/ 513629 w 1027257"/>
                <a:gd name="connsiteY3" fmla="*/ 1027258 h 1027257"/>
                <a:gd name="connsiteX4" fmla="*/ 0 w 1027257"/>
                <a:gd name="connsiteY4" fmla="*/ 513629 h 10272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7257" h="1027257">
                  <a:moveTo>
                    <a:pt x="0" y="513629"/>
                  </a:moveTo>
                  <a:cubicBezTo>
                    <a:pt x="0" y="229960"/>
                    <a:pt x="229960" y="0"/>
                    <a:pt x="513629" y="0"/>
                  </a:cubicBezTo>
                  <a:cubicBezTo>
                    <a:pt x="797298" y="0"/>
                    <a:pt x="1027258" y="229960"/>
                    <a:pt x="1027258" y="513629"/>
                  </a:cubicBezTo>
                  <a:cubicBezTo>
                    <a:pt x="1027258" y="797298"/>
                    <a:pt x="797298" y="1027258"/>
                    <a:pt x="513629" y="1027258"/>
                  </a:cubicBezTo>
                  <a:cubicBezTo>
                    <a:pt x="229960" y="1027258"/>
                    <a:pt x="0" y="797298"/>
                    <a:pt x="0" y="513629"/>
                  </a:cubicBezTo>
                  <a:close/>
                </a:path>
              </a:pathLst>
            </a:custGeom>
            <a:scene3d>
              <a:camera prst="orthographicFront"/>
              <a:lightRig rig="threePt" dir="t">
                <a:rot lat="0" lon="0" rev="7500000"/>
              </a:lightRig>
            </a:scene3d>
            <a:sp3d prstMaterial="plastic">
              <a:bevelT w="127000" h="25400" prst="relaxedInset"/>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156153" tIns="156153" rIns="156153" bIns="156153" numCol="1" spcCol="1270" anchor="ctr" anchorCtr="0">
              <a:noAutofit/>
            </a:bodyPr>
            <a:lstStyle/>
            <a:p>
              <a:pPr marL="0" lvl="0" indent="0" algn="ctr" defTabSz="400050">
                <a:lnSpc>
                  <a:spcPct val="90000"/>
                </a:lnSpc>
                <a:spcBef>
                  <a:spcPct val="0"/>
                </a:spcBef>
                <a:spcAft>
                  <a:spcPct val="35000"/>
                </a:spcAft>
                <a:buNone/>
              </a:pPr>
              <a:r>
                <a:rPr lang="en-US" sz="900" b="1" kern="1200" dirty="0"/>
                <a:t>Flood and Disaster Management</a:t>
              </a:r>
              <a:endParaRPr lang="en-US" sz="900" kern="1200" dirty="0"/>
            </a:p>
          </p:txBody>
        </p:sp>
      </p:grpSp>
      <p:grpSp>
        <p:nvGrpSpPr>
          <p:cNvPr id="35" name="Group 34">
            <a:extLst>
              <a:ext uri="{FF2B5EF4-FFF2-40B4-BE49-F238E27FC236}">
                <a16:creationId xmlns:a16="http://schemas.microsoft.com/office/drawing/2014/main" id="{19E540A7-D7DA-BED4-9A50-7ABF6AA9E5A0}"/>
              </a:ext>
            </a:extLst>
          </p:cNvPr>
          <p:cNvGrpSpPr/>
          <p:nvPr/>
        </p:nvGrpSpPr>
        <p:grpSpPr>
          <a:xfrm>
            <a:off x="3197391" y="1315540"/>
            <a:ext cx="2409789" cy="1167102"/>
            <a:chOff x="3197391" y="1315540"/>
            <a:chExt cx="2409789" cy="1167102"/>
          </a:xfrm>
        </p:grpSpPr>
        <p:sp>
          <p:nvSpPr>
            <p:cNvPr id="29" name="Freeform: Shape 28">
              <a:extLst>
                <a:ext uri="{FF2B5EF4-FFF2-40B4-BE49-F238E27FC236}">
                  <a16:creationId xmlns:a16="http://schemas.microsoft.com/office/drawing/2014/main" id="{C548AEF9-FBD4-98E1-9632-4C456B6DAC42}"/>
                </a:ext>
              </a:extLst>
            </p:cNvPr>
            <p:cNvSpPr/>
            <p:nvPr/>
          </p:nvSpPr>
          <p:spPr>
            <a:xfrm rot="1800000">
              <a:off x="4051634" y="2467097"/>
              <a:ext cx="1555546" cy="15545"/>
            </a:xfrm>
            <a:custGeom>
              <a:avLst/>
              <a:gdLst>
                <a:gd name="connsiteX0" fmla="*/ 0 w 1555546"/>
                <a:gd name="connsiteY0" fmla="*/ 7772 h 15544"/>
                <a:gd name="connsiteX1" fmla="*/ 1555546 w 1555546"/>
                <a:gd name="connsiteY1" fmla="*/ 7772 h 15544"/>
              </a:gdLst>
              <a:ahLst/>
              <a:cxnLst>
                <a:cxn ang="0">
                  <a:pos x="connsiteX0" y="connsiteY0"/>
                </a:cxn>
                <a:cxn ang="0">
                  <a:pos x="connsiteX1" y="connsiteY1"/>
                </a:cxn>
              </a:cxnLst>
              <a:rect l="l" t="t" r="r" b="b"/>
              <a:pathLst>
                <a:path w="1555546" h="15544">
                  <a:moveTo>
                    <a:pt x="1555546" y="7772"/>
                  </a:moveTo>
                  <a:lnTo>
                    <a:pt x="0" y="7772"/>
                  </a:lnTo>
                </a:path>
              </a:pathLst>
            </a:custGeom>
            <a:noFill/>
            <a:scene3d>
              <a:camera prst="orthographicFront"/>
              <a:lightRig rig="threePt" dir="t">
                <a:rot lat="0" lon="0" rev="7500000"/>
              </a:lightRig>
            </a:scene3d>
            <a:sp3d z="-40000" prstMaterial="matte"/>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751584" tIns="-31116" rIns="751584" bIns="-31117" numCol="1" spcCol="1270" anchor="ctr" anchorCtr="0">
              <a:noAutofit/>
            </a:bodyPr>
            <a:lstStyle/>
            <a:p>
              <a:pPr marL="0" lvl="0" indent="0" algn="ctr" defTabSz="222250">
                <a:lnSpc>
                  <a:spcPct val="90000"/>
                </a:lnSpc>
                <a:spcBef>
                  <a:spcPct val="0"/>
                </a:spcBef>
                <a:spcAft>
                  <a:spcPct val="35000"/>
                </a:spcAft>
                <a:buNone/>
              </a:pPr>
              <a:endParaRPr lang="en-US" sz="500" kern="1200"/>
            </a:p>
          </p:txBody>
        </p:sp>
        <p:sp>
          <p:nvSpPr>
            <p:cNvPr id="30" name="Freeform: Shape 29">
              <a:extLst>
                <a:ext uri="{FF2B5EF4-FFF2-40B4-BE49-F238E27FC236}">
                  <a16:creationId xmlns:a16="http://schemas.microsoft.com/office/drawing/2014/main" id="{72680462-68A1-A812-18BE-F959833C84B1}"/>
                </a:ext>
              </a:extLst>
            </p:cNvPr>
            <p:cNvSpPr/>
            <p:nvPr/>
          </p:nvSpPr>
          <p:spPr>
            <a:xfrm>
              <a:off x="3197391" y="1315540"/>
              <a:ext cx="1027257" cy="1027257"/>
            </a:xfrm>
            <a:custGeom>
              <a:avLst/>
              <a:gdLst>
                <a:gd name="connsiteX0" fmla="*/ 0 w 1027257"/>
                <a:gd name="connsiteY0" fmla="*/ 513629 h 1027257"/>
                <a:gd name="connsiteX1" fmla="*/ 513629 w 1027257"/>
                <a:gd name="connsiteY1" fmla="*/ 0 h 1027257"/>
                <a:gd name="connsiteX2" fmla="*/ 1027258 w 1027257"/>
                <a:gd name="connsiteY2" fmla="*/ 513629 h 1027257"/>
                <a:gd name="connsiteX3" fmla="*/ 513629 w 1027257"/>
                <a:gd name="connsiteY3" fmla="*/ 1027258 h 1027257"/>
                <a:gd name="connsiteX4" fmla="*/ 0 w 1027257"/>
                <a:gd name="connsiteY4" fmla="*/ 513629 h 10272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7257" h="1027257">
                  <a:moveTo>
                    <a:pt x="0" y="513629"/>
                  </a:moveTo>
                  <a:cubicBezTo>
                    <a:pt x="0" y="229960"/>
                    <a:pt x="229960" y="0"/>
                    <a:pt x="513629" y="0"/>
                  </a:cubicBezTo>
                  <a:cubicBezTo>
                    <a:pt x="797298" y="0"/>
                    <a:pt x="1027258" y="229960"/>
                    <a:pt x="1027258" y="513629"/>
                  </a:cubicBezTo>
                  <a:cubicBezTo>
                    <a:pt x="1027258" y="797298"/>
                    <a:pt x="797298" y="1027258"/>
                    <a:pt x="513629" y="1027258"/>
                  </a:cubicBezTo>
                  <a:cubicBezTo>
                    <a:pt x="229960" y="1027258"/>
                    <a:pt x="0" y="797298"/>
                    <a:pt x="0" y="513629"/>
                  </a:cubicBezTo>
                  <a:close/>
                </a:path>
              </a:pathLst>
            </a:custGeom>
            <a:scene3d>
              <a:camera prst="orthographicFront"/>
              <a:lightRig rig="threePt" dir="t">
                <a:rot lat="0" lon="0" rev="7500000"/>
              </a:lightRig>
            </a:scene3d>
            <a:sp3d prstMaterial="plastic">
              <a:bevelT w="127000" h="25400" prst="relaxedInset"/>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156153" tIns="156153" rIns="156153" bIns="156153" numCol="1" spcCol="1270" anchor="ctr" anchorCtr="0">
              <a:noAutofit/>
            </a:bodyPr>
            <a:lstStyle/>
            <a:p>
              <a:pPr marL="0" lvl="0" indent="0" algn="ctr" defTabSz="400050">
                <a:lnSpc>
                  <a:spcPct val="90000"/>
                </a:lnSpc>
                <a:spcBef>
                  <a:spcPct val="0"/>
                </a:spcBef>
                <a:spcAft>
                  <a:spcPct val="35000"/>
                </a:spcAft>
                <a:buNone/>
              </a:pPr>
              <a:r>
                <a:rPr lang="en-US" sz="900" b="1" kern="1200" dirty="0"/>
                <a:t>Integration with IoT and AI</a:t>
              </a:r>
              <a:endParaRPr lang="en-US" sz="900" kern="1200" dirty="0"/>
            </a:p>
          </p:txBody>
        </p:sp>
      </p:grpSp>
      <p:grpSp>
        <p:nvGrpSpPr>
          <p:cNvPr id="34" name="Group 33">
            <a:extLst>
              <a:ext uri="{FF2B5EF4-FFF2-40B4-BE49-F238E27FC236}">
                <a16:creationId xmlns:a16="http://schemas.microsoft.com/office/drawing/2014/main" id="{269C85DB-1793-DB49-5C9C-371E23C0EC9A}"/>
              </a:ext>
            </a:extLst>
          </p:cNvPr>
          <p:cNvGrpSpPr/>
          <p:nvPr/>
        </p:nvGrpSpPr>
        <p:grpSpPr>
          <a:xfrm>
            <a:off x="4142763" y="370168"/>
            <a:ext cx="1167102" cy="2409790"/>
            <a:chOff x="4142763" y="370168"/>
            <a:chExt cx="1167102" cy="2409790"/>
          </a:xfrm>
        </p:grpSpPr>
        <p:sp>
          <p:nvSpPr>
            <p:cNvPr id="31" name="Freeform: Shape 30">
              <a:extLst>
                <a:ext uri="{FF2B5EF4-FFF2-40B4-BE49-F238E27FC236}">
                  <a16:creationId xmlns:a16="http://schemas.microsoft.com/office/drawing/2014/main" id="{7E3EA0F3-E6C6-DEC2-0EAE-88CF2BDCC2FE}"/>
                </a:ext>
              </a:extLst>
            </p:cNvPr>
            <p:cNvSpPr/>
            <p:nvPr/>
          </p:nvSpPr>
          <p:spPr>
            <a:xfrm rot="3600000">
              <a:off x="4524320" y="1994412"/>
              <a:ext cx="1555546" cy="15545"/>
            </a:xfrm>
            <a:custGeom>
              <a:avLst/>
              <a:gdLst>
                <a:gd name="connsiteX0" fmla="*/ 0 w 1555546"/>
                <a:gd name="connsiteY0" fmla="*/ 7772 h 15544"/>
                <a:gd name="connsiteX1" fmla="*/ 1555546 w 1555546"/>
                <a:gd name="connsiteY1" fmla="*/ 7772 h 15544"/>
              </a:gdLst>
              <a:ahLst/>
              <a:cxnLst>
                <a:cxn ang="0">
                  <a:pos x="connsiteX0" y="connsiteY0"/>
                </a:cxn>
                <a:cxn ang="0">
                  <a:pos x="connsiteX1" y="connsiteY1"/>
                </a:cxn>
              </a:cxnLst>
              <a:rect l="l" t="t" r="r" b="b"/>
              <a:pathLst>
                <a:path w="1555546" h="15544">
                  <a:moveTo>
                    <a:pt x="1555546" y="7772"/>
                  </a:moveTo>
                  <a:lnTo>
                    <a:pt x="0" y="7772"/>
                  </a:lnTo>
                </a:path>
              </a:pathLst>
            </a:custGeom>
            <a:noFill/>
            <a:scene3d>
              <a:camera prst="orthographicFront"/>
              <a:lightRig rig="threePt" dir="t">
                <a:rot lat="0" lon="0" rev="7500000"/>
              </a:lightRig>
            </a:scene3d>
            <a:sp3d z="-40000" prstMaterial="matte"/>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751583" tIns="-31117" rIns="751585" bIns="-31116" numCol="1" spcCol="1270" anchor="ctr" anchorCtr="0">
              <a:noAutofit/>
            </a:bodyPr>
            <a:lstStyle/>
            <a:p>
              <a:pPr marL="0" lvl="0" indent="0" algn="ctr" defTabSz="222250">
                <a:lnSpc>
                  <a:spcPct val="90000"/>
                </a:lnSpc>
                <a:spcBef>
                  <a:spcPct val="0"/>
                </a:spcBef>
                <a:spcAft>
                  <a:spcPct val="35000"/>
                </a:spcAft>
                <a:buNone/>
              </a:pPr>
              <a:endParaRPr lang="en-US" sz="500" kern="1200"/>
            </a:p>
          </p:txBody>
        </p:sp>
        <p:sp>
          <p:nvSpPr>
            <p:cNvPr id="32" name="Freeform: Shape 31">
              <a:extLst>
                <a:ext uri="{FF2B5EF4-FFF2-40B4-BE49-F238E27FC236}">
                  <a16:creationId xmlns:a16="http://schemas.microsoft.com/office/drawing/2014/main" id="{0A136E94-07ED-FC1E-FCFA-F4AA7BA0DD65}"/>
                </a:ext>
              </a:extLst>
            </p:cNvPr>
            <p:cNvSpPr/>
            <p:nvPr/>
          </p:nvSpPr>
          <p:spPr>
            <a:xfrm>
              <a:off x="4142763" y="370168"/>
              <a:ext cx="1027257" cy="1027257"/>
            </a:xfrm>
            <a:custGeom>
              <a:avLst/>
              <a:gdLst>
                <a:gd name="connsiteX0" fmla="*/ 0 w 1027257"/>
                <a:gd name="connsiteY0" fmla="*/ 513629 h 1027257"/>
                <a:gd name="connsiteX1" fmla="*/ 513629 w 1027257"/>
                <a:gd name="connsiteY1" fmla="*/ 0 h 1027257"/>
                <a:gd name="connsiteX2" fmla="*/ 1027258 w 1027257"/>
                <a:gd name="connsiteY2" fmla="*/ 513629 h 1027257"/>
                <a:gd name="connsiteX3" fmla="*/ 513629 w 1027257"/>
                <a:gd name="connsiteY3" fmla="*/ 1027258 h 1027257"/>
                <a:gd name="connsiteX4" fmla="*/ 0 w 1027257"/>
                <a:gd name="connsiteY4" fmla="*/ 513629 h 10272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7257" h="1027257">
                  <a:moveTo>
                    <a:pt x="0" y="513629"/>
                  </a:moveTo>
                  <a:cubicBezTo>
                    <a:pt x="0" y="229960"/>
                    <a:pt x="229960" y="0"/>
                    <a:pt x="513629" y="0"/>
                  </a:cubicBezTo>
                  <a:cubicBezTo>
                    <a:pt x="797298" y="0"/>
                    <a:pt x="1027258" y="229960"/>
                    <a:pt x="1027258" y="513629"/>
                  </a:cubicBezTo>
                  <a:cubicBezTo>
                    <a:pt x="1027258" y="797298"/>
                    <a:pt x="797298" y="1027258"/>
                    <a:pt x="513629" y="1027258"/>
                  </a:cubicBezTo>
                  <a:cubicBezTo>
                    <a:pt x="229960" y="1027258"/>
                    <a:pt x="0" y="797298"/>
                    <a:pt x="0" y="513629"/>
                  </a:cubicBezTo>
                  <a:close/>
                </a:path>
              </a:pathLst>
            </a:custGeom>
            <a:scene3d>
              <a:camera prst="orthographicFront"/>
              <a:lightRig rig="threePt" dir="t">
                <a:rot lat="0" lon="0" rev="7500000"/>
              </a:lightRig>
            </a:scene3d>
            <a:sp3d prstMaterial="plastic">
              <a:bevelT w="127000" h="25400" prst="relaxedInset"/>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156153" tIns="156153" rIns="156153" bIns="156153" numCol="1" spcCol="1270" anchor="ctr" anchorCtr="0">
              <a:noAutofit/>
            </a:bodyPr>
            <a:lstStyle/>
            <a:p>
              <a:pPr marL="0" lvl="0" indent="0" algn="ctr" defTabSz="400050">
                <a:lnSpc>
                  <a:spcPct val="90000"/>
                </a:lnSpc>
                <a:spcBef>
                  <a:spcPct val="0"/>
                </a:spcBef>
                <a:spcAft>
                  <a:spcPct val="35000"/>
                </a:spcAft>
                <a:buNone/>
              </a:pPr>
              <a:r>
                <a:rPr lang="en-US" sz="900" b="1" kern="1200" dirty="0"/>
                <a:t>Historical Analysis and Reporting</a:t>
              </a:r>
              <a:endParaRPr lang="en-US" sz="900" kern="1200" dirty="0"/>
            </a:p>
          </p:txBody>
        </p:sp>
      </p:grpSp>
    </p:spTree>
    <p:extLst>
      <p:ext uri="{BB962C8B-B14F-4D97-AF65-F5344CB8AC3E}">
        <p14:creationId xmlns:p14="http://schemas.microsoft.com/office/powerpoint/2010/main" val="324350922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5"/>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theme/theme1.xml><?xml version="1.0" encoding="utf-8"?>
<a:theme xmlns:a="http://schemas.openxmlformats.org/drawingml/2006/main" name="2_Custom Design">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Design">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Custom Design">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1046</TotalTime>
  <Words>1559</Words>
  <Application>Microsoft Office PowerPoint</Application>
  <PresentationFormat>Widescreen</PresentationFormat>
  <Paragraphs>202</Paragraphs>
  <Slides>24</Slides>
  <Notes>13</Notes>
  <HiddenSlides>0</HiddenSlides>
  <MMClips>0</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24</vt:i4>
      </vt:variant>
    </vt:vector>
  </HeadingPairs>
  <TitlesOfParts>
    <vt:vector size="36" baseType="lpstr">
      <vt:lpstr>Marcellus</vt:lpstr>
      <vt:lpstr>Fira Sans</vt:lpstr>
      <vt:lpstr>Times New Roman</vt:lpstr>
      <vt:lpstr>Inconsolata</vt:lpstr>
      <vt:lpstr>Courier New</vt:lpstr>
      <vt:lpstr>Book Antiqua</vt:lpstr>
      <vt:lpstr>Arial</vt:lpstr>
      <vt:lpstr>Calibri</vt:lpstr>
      <vt:lpstr>Monospac821 BT</vt:lpstr>
      <vt:lpstr>2_Custom Design</vt:lpstr>
      <vt:lpstr>Custom Design</vt:lpstr>
      <vt:lpstr>1_Custom Design</vt:lpstr>
      <vt:lpstr>Smart Water Management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Windows User</dc:creator>
  <cp:lastModifiedBy>Shreyans T</cp:lastModifiedBy>
  <cp:revision>33</cp:revision>
  <dcterms:created xsi:type="dcterms:W3CDTF">2019-03-30T05:08:49Z</dcterms:created>
  <dcterms:modified xsi:type="dcterms:W3CDTF">2023-10-31T16:32:27Z</dcterms:modified>
</cp:coreProperties>
</file>